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511" r:id="rId2"/>
    <p:sldId id="463" r:id="rId3"/>
    <p:sldId id="724" r:id="rId4"/>
    <p:sldId id="725" r:id="rId5"/>
    <p:sldId id="701" r:id="rId6"/>
    <p:sldId id="702" r:id="rId7"/>
    <p:sldId id="703" r:id="rId8"/>
    <p:sldId id="704" r:id="rId9"/>
    <p:sldId id="705" r:id="rId10"/>
    <p:sldId id="706" r:id="rId11"/>
    <p:sldId id="707" r:id="rId12"/>
    <p:sldId id="708" r:id="rId13"/>
    <p:sldId id="709" r:id="rId14"/>
    <p:sldId id="710" r:id="rId15"/>
    <p:sldId id="711" r:id="rId16"/>
    <p:sldId id="712" r:id="rId17"/>
    <p:sldId id="713" r:id="rId18"/>
    <p:sldId id="477" r:id="rId19"/>
    <p:sldId id="399" r:id="rId20"/>
    <p:sldId id="409" r:id="rId21"/>
    <p:sldId id="481" r:id="rId22"/>
    <p:sldId id="482" r:id="rId23"/>
    <p:sldId id="5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5:37:09.3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1058 27 0,'-79'-26'31,"53"26"-31,-1 0 0,1 0 0,-27 0 16,26 0-16,-26 26 16,0-26-16,27 27 0,-27-1 15,0 1-15,0-1 16,0 27-16,27 0 0,-27 0 15,26 0-15,1 0 0,26 0 16,0 26-16,0-26 16,26 0-16,27 0 0,0-27 15,27 27-15,-1-26 16,27-27-16,0 0 0,-27 0 16,27 0-16,0-27 0,-27-26 15,-26 0-15,26 0 16,-52 0-16,-1-26 0,-26 0 15,0 26-15,-26-27 16,-27 27-16,0 1 0,0 25 16,0 1-16,-26-1 15,26 27-15,0 0 0,0 0 16,27 0-16</inkml:trace>
  <inkml:trace contextRef="#ctx0" brushRef="#br0" timeOffset="600">529 795 0,'-26'0'16,"-1"0"-1,1 26 1,-1 0-16,27 1 0,-26 26 16,-1 0-16,1 26 15,0-26-15,-1 0 0,1 26 16,-27-26-16,26 27 16,-26-27-16,27-1 0,-1-25 15,1 26-15,-1-27 0,1 1 16,26-1-16,0 1 15,0-1-15,26-26 16,1 0-16,26 27 16,26-27-16,-26 0 0,27 0 15,25 26-15,1-26 0,0 0 16,0 27-16,0-1 16,-1-26-16,1 26 15,-26-26-15,-27 27 0,0-27 0,-27 0 16,0 0-16,-52 0 15,26-27 1,-26 1-16,-1 0 16,-26-27-16,27 0 0,-1 0 15,-26-27-15,27 1 16,-1-27-16,1 0 0,26 0 16,-27 27-16,27-27 0,-26 53 15,26-26-15,0 26 16,0 27-16,26 26 0,1 0 15,-27 26 1,0 1-16,0-1 16,26 0-16,-26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5:37:10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0 688 0,'26'0'0,"27"0"0,0 0 15,53 0-15,0-26 16,26 26-16,27 0 0,53 0 16,-1 0-16,27 0 15,27 26-15,0-26 0,26 27 16,0-27-16,-27 26 0,27 0 16,-26 1-16,-27-27 15,-26 26-15,-27-26 0,-53 27 16,0-27-16,-26 0 15,-26 0-15,-1 0 0,-53 0 16,1-27-16,-27 1 16,-27 26-1,27-27-15,-26 27 0</inkml:trace>
  <inkml:trace contextRef="#ctx0" brushRef="#br0" timeOffset="235">4127 582 0,'-26'0'16,"-1"0"-16,54 27 31,-1-27-15,27 26-16,0 27 0,0-27 15,-26 1-15,26 26 16,-1 0-16,-25 0 0,-1 0 15,-26-27-15,-26 27 0,-27 0 16,27 0-16,-54-27 16,27 1-16,-26 26 0</inkml:trace>
  <inkml:trace contextRef="#ctx0" brushRef="#br0" timeOffset="905">5556 767 0,'0'-26'16,"-26"-1"-16,-1 27 31,27 27-31,0-1 0,0 1 16,0 26-16,0 0 15,0 0-15,0 0 0,0-1 16,0 1-16,27 0 0,-27 0 16,0-26-16,26-1 15,-26 1-15,0-54 16,0 1-1,-26-1-15,-1-26 0,1 0 16,-1-26-16,1-27 0,-1 27 16,27-27-16,-26 0 15,26 0-15,0 0 0,26 1 16,1 25-16,26 1 16,-27 26-16,27 0 0,0 27 15,0-1-15,26 27 0,-26 0 16,0 27-16,0-1 15,0 27-15,-27-27 0,1 27 16,-27 0-16,-27 27 16,1-27-16,-27-1 0,0 1 15,0-26-15,-26 26 0,26-27 16,0 1-16,27-1 16,-1-26-16</inkml:trace>
  <inkml:trace contextRef="#ctx0" brushRef="#br0" timeOffset="1116">6059 741 0,'26'0'0,"-26"26"0,0 1 16,27-1-16,-27 1 15,0 26 1,0-27-16,0 27 0,26 0 15,-26-27-15,0 27 16,27 0-16,-27 0 0,26-26 16,-26-1-16,27 1 0,-27-1 15</inkml:trace>
  <inkml:trace contextRef="#ctx0" brushRef="#br0" timeOffset="1278">6323 529 0,'-26'-53'0,"26"27"15,0-1-15,0 1 0,0 0 16,0-1-16</inkml:trace>
  <inkml:trace contextRef="#ctx0" brushRef="#br0" timeOffset="1615">6562 767 0,'-27'0'16,"1"0"-16,-1-26 15,27-1-15,0 1 16,27 26-16,-1-26 15,27 26-15,-27 0 0,27 0 16,0 0-16,0 0 0,0 26 16,0 0-16,-26 1 15,-1-1-15,-26 1 0,0 26 16,0-27-16,-26 1 16,-1 26-16,1-27 0,-1 27 15,1-27-15,-1 1 0,27-1 16,0 1-16,0 26 15,0-27-15,27 1 0,-1-1 16,27 1-16,-26-27 16,25 0-16,1 0 0,0 0 15</inkml:trace>
  <inkml:trace contextRef="#ctx0" brushRef="#br0" timeOffset="1770">6773 979 0,'-53'0'15,"0"-26"-15,0 26 0,27 0 16,0 0-16,78 0 16,-25 0-1,26 0-15,26 0 16,27 0-16,-27 0 0,1 0 16</inkml:trace>
  <inkml:trace contextRef="#ctx0" brushRef="#br0" timeOffset="2054">7276 741 0,'-27'-26'0,"1"26"0,26-27 15,-26 1-15,26-1 16,26 1-16,0 26 0,27-27 16,-26 27-16,26 0 0,0 0 15,0 27-15,0-1 16,-27 1-16,0-1 0,1 1 15,-27 25-15,0 1 16,0-26-16,0 26 0,-27 0 16,1 0-16,0-27 0,-1 27 15,1-27-15,-1 27 16,27-26-16,0-1 0,27 1 16,-1-27-16,1 26 15,25 1-15,1-27 0,0 0 16</inkml:trace>
  <inkml:trace contextRef="#ctx0" brushRef="#br0" timeOffset="2539">7593 1032 0,'-52'0'16,"25"-26"-16,-26 26 0,27 0 16,26-27-16,26 27 15,1 0 1,26 0-16,-1 0 15,28 0-15,26 0 0,-27 0 16,27 0-16,0 0 0,0 0 16,-27 0-16,0 0 15,1 0-15,-27-26 0,-1-1 16,-25 1-16,-27-1 16,0 1-16,-27-27 0,1 26 15,0 1-15,-1-27 0,1 27 16,-27-1-16,26 27 15,1 0-15,-1 0 0,-26 0 16,27 27-16,0-1 16,-1 1-16,1 25 0,-1-25 15,1 26-15,-1 0 0,27-27 16,0 27-16,0-26 16,0-1-16,27 0 0,-1 1 15,1-27-15,26 26 16,-27-26-16,27 0 0,0-26 15,-27-1-15,27 27 0,-26-26 16,-1 0-16,1-1 16,-1 27-16,0 0 0,1 0 15,-1 0-15,-26 27 16,27-1-16,-1 0 16,1 1-16,-1-1 0,27 27 15</inkml:trace>
  <inkml:trace contextRef="#ctx0" brushRef="#br0" timeOffset="4480">9498 926 0,'-26'0'0,"26"-26"0,-26 26 15,26-27-15,26 27 0,0 0 16,1 0-16,52-26 16,1 26-16,52 0 0,27 0 15,26 0-15,27 0 16,52 0-16,1 26 0,-1-26 15,1 0-15,-1 0 16,1 27-16,-53-27 0,-1 0 16,-52 0-16,0 0 0,-53 0 15,-27 0-15,-26 0 16,-53-27-16,0 1 0,-26-1 16,-1 1-16,-26-1 0,0 1 15,0 0-15,0-1 16,1 1-16,-1-27 0,26 26 15,1 1-15,-1 26 16,1-27-16,-1 1 0,27-1 16,27 27-1,-1 27 1,1-27-16,-1 26 0,1-26 16,26 27-16,-1 26 15,-25-27-15,26 27 0,0-26 16,-27 25-16,1 1 0,-1 0 15,-26 0-15,0 0 16,-26-26-16,-1 25 0,1-25 16,-1-1-16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5:37:47.7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1196 211 0,'-27'0'15,"1"0"-15,-1 0 16,1 0-16,-1 0 0,1 0 16,-1 0-1,1 27 1,26 26-16,0 53 15,0 0-15,0 52 0,0 1 16,0 0-16,0 26 0,-26 0 16,-1-26-16,1 0 15,-1-27-15,-26 0 0,27 1 16,-27-1-16,0 0 0,-26-26 16,26 26-16,0-26 15,0-26-15,0-1 0,0-26 16,27 0-16,-1-27 15,27 1-15,27-27 16,-1-27 0,27 27-16,26-26 0,27-1 15,26 1-15,27-1 0,53 27 16,26-26-16,27-1 16,52 27-16,53-26 0,27 26 15,27 0-15,52 26 0,0 1 16,27-1-16,0 1 15,-1-1-15,-25 27 0,-1-26 16,-26 26-16,-54-27 16,1 0-16,-53 1 0,-26-27 15,-27 26-15,-53-26 0,-26 0 16,-54 0-16,-25 0 16,-28 0-16,-25-26 0,-54 26 15,1-27-15,-54 1 16,1 26-1,-1-26-15,1 26 0,-27-27 16,27 27-16,-1-26 16,1 26-16,-1-27 0,27 1 15,-26-1-15,26-26 0,-27-26 16,27 0-16,-26-27 16,-1-27-16,1 1 0,-27-27 15,27 1-15,-27-28 16,0-25-16,26 26 0,1-1 15,-1-25-15,27 52 16,0-26-16,0 52 0,27 1 16,26 26-16,-27 0 0,1 54 15,-1-1-15,1 0 16,-1 26-16,0 1 16,-52 26 15,0 0-31,-27 26 0,0-26 15,-27 27-15,-25-1 16,-28-26-16,-52 27 0,-27-27 16,-26 26-16,-79-26 0,-27 0 15,-27 0-15,-26 27 16,-26-27-16,-27 0 0,1 26 16,-1-26-16,0 26 15,0-26-15,27 27 0,-1 26 16,54-27-16,0 1 0,26-1 15,26 1-15,54 26 16,52-53-16,53 26 0,0 1 16,80-27-16,0 0 15,52 0-15,54 0 16,-1-27-16,1 27 16,-1-26-16,27 26 15,-27 0-15,1 0 0,-1 0 16,1 0-16</inkml:trace>
  <inkml:trace contextRef="#ctx0" brushRef="#br0" timeOffset="1362">1010 3254 0,'-26'0'0,"0"-26"0,-1 26 15,27-27-15,0 1 16,0 52 15,0 1-15,0-1-16,0 27 0,0 0 16,0 0-16,0 26 15,-26 1-15,26 26 0,-27-1 16,1 1-16,-1 26 0,1 1 15,-1-27-15,1 26 16,-27 0-16,0 0 0,0-26 16,-26 27-16,-1-28 15,1 1-15,26 0 0,-26 0 16,26 0-16,0 0 16,0-27-16,26 27 0,1-27 15,26 1-15,0-1 0,0-26 16,26 0-16,1 0 15,26 0-15,0-27 0,0 1 16,26-1-16,27 0 0,53-26 16,-1 27-16,54-27 15,26 0-15,27 0 0,79-27 16,0 27-16,53 0 16,26 0-16,27 27 0,52-1 15,1 1-15,0-1 0,0 1 16,-1-1-16,1 27 15,-27-26-15,0 25 0,-52-25 16,26-1-16,-54 1 16,1-1-16,-53 1 0,0-1 15,-53-26-15,-26 27 0,-27-1 16,-53-26-16,-26 0 16,-53 27-16,-27-27 0,-26 0 15,-79-27 1,-1 27-16,-26 0 15,0-26-15,0 26 0,0-27 16,1 27-16,-1-26 16,26-1-16,-26 1 0,27-1 15,-27 1-15,26-27 0,-25-26 16,-1-1-16,0 1 16,0-27-16,26-26 0,-26-1 15,27 1-15,26-27 16,0 1-16,0-1 0,0 0 15,26 0-15,1 1 16,-1-28-16,1 28 0,-1-27 16,-26 26-16,0 0 0,0 0 15,0 1-15,-26 25 16,-1 1-16,1 53 0,-1-27 16,1 53-16,-1 0 0,-25 26 15,25 1-15,1 26 16,-1 0-16,1 0 0,-1 0 15,-26 26-15,27-26 16,-1 27-16,1-27 0,0 26 16,-1-26-16,1 27 15,-1-27-15,1 0 0,-1 0 16,-26 26-16,27-26 0,-1 0 16,-26 0-16,27 0 15,0 0-15,-1 0 0</inkml:trace>
  <inkml:trace contextRef="#ctx0" brushRef="#br0" timeOffset="2680">2069 952 0,'-27'0'0,"27"27"16,-26-27-16,79 0 15,-27 0-15,27 0 16,27 0-16,25-27 16,28 27-16,-1 0 0,27-26 15,-27 26-15,0 0 0,1-27 16,-28 27-16,-25 0 15,-27 0-15,0 0 0,-27 0 16,-52 0 15</inkml:trace>
  <inkml:trace contextRef="#ctx0" brushRef="#br0" timeOffset="3226">6038 899 0,'26'0'32,"0"0"-17,27 0-15,0 0 0,27 0 16,26 0-16,26 0 0,27 0 15,-1 0-15,27 0 16,-26 0-16,26 0 0,-26 0 16,-26 0-16,-1 0 15,-53 0-15,1 0 0,-28 0 16,-25 0-16,-1 0 0,-52 0 16,-1 0-1</inkml:trace>
  <inkml:trace contextRef="#ctx0" brushRef="#br0" timeOffset="3940">1672 1614 0,'26'0'16,"27"0"-16,0 0 16,27 0-16,-1 0 15,27-27-15,0 27 0,26 0 16,-26 0-16,0 0 0,-27 0 15,-26 0-15,0 0 16,-27 0-16,1 0 0</inkml:trace>
  <inkml:trace contextRef="#ctx0" brushRef="#br0" timeOffset="4450">5799 1587 0,'0'27'16,"27"-27"-1,-1 0 1,1 0-16,52 0 16,1 0-16,25 0 0,1 0 15,53 0-15,0 0 16,26 0-16,0 0 0,-26 0 15,-27 0-15,0 0 16,-26 0-16,-26 0 0,-27 0 16,-1 0-16,-78 0 15,0 0 1,-27 0-16</inkml:trace>
  <inkml:trace contextRef="#ctx0" brushRef="#br0" timeOffset="5432">1751 2328 0,'0'27'32,"27"-27"-17,-1 0-15,27 0 16,0 0-16,26-27 0,27 27 16,0 0-16,0 0 15,26-26-15,-26 26 0,0 0 16,-27 0-16,1 0 0,-27 0 15,-1 0-15,-25 0 16,-54 0 15</inkml:trace>
  <inkml:trace contextRef="#ctx0" brushRef="#br0" timeOffset="6454">4344 2355 0,'-26'-27'0,"52"27"47,1 0-47,26 0 16,-1 0-16,28 0 16,26 0-16,0 0 0,26 0 15,0 0-15,-26 0 0,26 0 16,-52 0-16,-1 0 15,-26 0-15,0 0 0,-27 0 16,-52 0 0,-27 0-1,26 0-15,1 0 0,-27 0 16,27 0-16</inkml:trace>
  <inkml:trace contextRef="#ctx0" brushRef="#br0" timeOffset="6795">7493 2460 0,'0'27'0,"0"-1"31,26-26-31,27 0 16,-26 0-16,25 0 0,28 0 15,-1 0-15,-26 0 16,27 0-16,-28 0 0,1 0 15,-26 0-15,-1 0 16</inkml:trace>
  <inkml:trace contextRef="#ctx0" brushRef="#br0" timeOffset="8574">1778 3651 0,'26'0'16,"1"0"-16,-1 0 0,1 0 15,25 0-15,28 0 0,-1 0 16,27-26-16,26 26 16,1 0-16,25 0 0,28 0 15,-1-27-15,26 27 0,1 0 16,0 0-16,26 0 15,27 0-15,-27-26 0,26 26 16,1 0-16,-27 0 16,27 0-16,-1 0 0,-26 0 15,27 0-15,-27 0 0,0 0 16,0 0-16,0 0 16,-26 0-16,26 0 0,-26 0 15,-1 0-15,1 0 16,-27 0-16,1 0 0,-1 0 15,-53 0-15,0 0 0,-26 0 16,0 0-16,-53 0 16,-27 0-16,1 0 0,-54 0 15,-26 0 1</inkml:trace>
  <inkml:trace contextRef="#ctx0" brushRef="#br0" timeOffset="9233">1751 4418 0,'53'0'0,"0"0"16,26 0-16,27 0 15,27-26-15,25 26 0,28-27 16,25 27-16,27-26 0,0 26 16,54-26-16,-1 26 15,26-27-15,1 27 0,26-26 16,-27 26-16,27 0 16,0 0-16,0-27 0,0 27 15,0 0-15,0 0 0,0 0 16,0-26-16,-27 26 15,1 0-15,-27 0 0,-27 0 16,1 0-16,-53 0 16,-27 0-16,-53 0 0,-26 0 15,-27 0-15,-26 0 0,-26 0 16,-54 0 0,1 0-16,-1-27 15,-26 27-15</inkml:trace>
  <inkml:trace contextRef="#ctx0" brushRef="#br0" timeOffset="9895">1328 5133 0,'26'0'0,"27"0"16,0 0-16,27 0 0,52 0 16,0 0-16,53-27 15,27 27-15,0 0 0,52-26 16,54 26-16,-1 0 16,27-27-16,0 27 0,27 0 15,-1 0-15,0 0 0,1 0 16,-1 0-16,-26 0 15,0 0-15,-26 0 0,-1 0 16,1 0-16,-27 0 0,-27 0 16,-26 0-16,-52 0 15,-1 0-15,-53 0 0,1 0 16,-54 0-16,-26 0 16,0 0-16,-53-26 31,-27 26-16,1 0-15</inkml:trace>
  <inkml:trace contextRef="#ctx0" brushRef="#br0" timeOffset="10415">1407 5821 0,'53'0'0,"0"0"16,27 0-16,25-27 0,1 27 16,26-26-16,27 26 0,26-27 15,-26 27-15,53 0 16,0-26-16,26 26 0,0 0 15,26 0-15,54 0 16,-27 0-16,26 0 0,1 0 16,26 0-16,-27 0 0,1 26 15,-27-26-15,0 27 16,0-27-16,-26 0 0,-1 26 16,-26-26-16,0 27 15,-52-27-15,-1 0 0,-53 0 16,0 0-16,-52 0 0,-1 0 15,-52 0-15,-1 0 16,-52-27 0</inkml:trace>
  <inkml:trace contextRef="#ctx0" brushRef="#br0" timeOffset="12073">7810 7514 0,'0'-53'0,"0"27"0,0-1 16,0 1-16,0-1 16,0 1-16,0-1 15,0 1-15,0-1 0,0 1 16,-26-1-16,-1 1 16,-26 0-16,27 26 0,-53-27 15,26 27-15,0 0 0,-27 27 16,1-1-16,26 0 15,0 1-15,0-1 0,27 27 16,26-26-16,0 26 16,0 0-16,26-27 0,27 27 15,0 0-15,0 0 0,26-27 16,1 27-16,-27 0 16,0-26-16,-1-1 0,-25 0 15,-1 27-15,-26-26 16,0-1-16,-26 1 0,-27-27 15,0 26-15,-26 1 0,26-27 16,-27 26-16,1-26 16,0 0-16,26 0 0,0 0 15,26-26-15,1-1 16,26 1-16</inkml:trace>
  <inkml:trace contextRef="#ctx0" brushRef="#br0" timeOffset="12524">8392 7620 0,'27'0'0,"-27"-27"0,0 1 16,-27-1 0,1 1-16,-1 26 15,1-26-15,0-1 0,-1 27 16,1 0-16,-1 0 0,1 0 15,-1 27-15,1-1 16,-1 0-16,1 1 0,26 26 16,-27-27-16,27 27 0,0-26 15,0 26-15,0-27 16,0 27-16,0-27 0,27 1 16,-1-1-16,1 1 15,-1-27 1,1 0-16,-1-27 15,-26 1 1,27-1-16,-27-26 0,26 27 16,-26-27-16,0 27 15,27-1-15,-27 1 0,26-1 16,0 27-16,1 0 16,-27 27-16,26-1 15,1 1-15,-1-1 0,1 1 16,-1-1-16,1 27 15,-1-27-15,1 1 0,-1-27 16</inkml:trace>
  <inkml:trace contextRef="#ctx0" brushRef="#br0" timeOffset="12822">8736 7699 0,'0'-53'15,"0"27"-15,-26-27 0,26 26 16,0 1-16,26 26 31,-26 26-31,27 27 16,-1-26-16,1 26 0,-1 0 15,1 0-15,-1-1 0,1-25 16,-27 26-16,26-27 16,-26 1-16,26-27 15,-26-27 1,0 1-16,0-1 0,27-26 15,-27 1-15,0-1 0,26-27 16,-26 27-16,0 0 16,27 27-16,-27-27 0,0 27 15,26 26-15</inkml:trace>
  <inkml:trace contextRef="#ctx0" brushRef="#br0" timeOffset="13207">9504 7646 0,'26'27'16,"0"-27"46,1 0-46,-1 0-16,27 0 0,-26 0 15,-1 0-15,27 0 16,-26 0-16,-1-27 0,-26 1 16,0-1-16,0 1 15,-26-1 1,-1 1-16,-26 0 0,0-1 16,27 1-16,-27 26 15,0 0-15,0 0 0,27 0 16,-1 53-16,1-27 0,-1 27 15,27-27-15,0 27 16,27 0-16,-1 0 0,27 0 16,0-27-16,0 27 15,0-53-15,0 27 0,0-27 16,0 0-16,0-27 16</inkml:trace>
  <inkml:trace contextRef="#ctx0" brushRef="#br0" timeOffset="13718">10112 6958 0,'-53'-26'16,"-26"26"-16,-1-27 0,1 1 15,-53 0-15,-1-1 0,-25 27 16,-1 0-16,-53-26 15,1 26-15,-1 0 0,-53 26 16,27-26-16,0 27 16,-26-1-16,52 0 0,-26 27 15,53 0-15,-1 0 0,54 0 16,0 26-16,26 1 16,53 26-16,0 0 0,27-1 15,26 28-15,26-28 16,27 28-16,26-1 0,27-26 15,0 26-15,53-26 0,0-27 16,26 27-16,0-26 16,0-27-16,27 26 0,0-53 15,-1 1-15,1-1 16,26-26-16,-26-26 0,26-1 16,0-26-16,-26 1 0,-1-1 15,1-27-15,-53 1 16,-1-27-16,-25 0 0,-1-26 15,-53 0-15,1-1 16,-27 1-16,-27 0 0,-26-1 16,-26 1-16,-54 26 0,1 0 15,-27 27-15,-26 0 16,-1 26-16,-78 26 0,-1 1 16,-26-1-16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5:38:04.4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0 848 0,'0'-26'0,"0"0"16,0-27-16,0 26 15,0-26-15,0 27 16,26-27-16,-26 0 0,27 27 16,-1-27-16,-26 26 15,26 1-15,27 26 0,-26 0 16,-1 0-16,1 0 15,-1 26-15,1 27 0,-1-26 16,1 25-16,-1 1 0,-26 27 16,27-27-16,-27 0 15,0-1-15,0 1 0,0-26 16,0-1-16,0 1 0,0-1 16,0 1-16,0-1 15,-27-26 1,27-26-16,-26-1 15,26 1-15,0-27 16,0 0-16,-27 0 0,27-26 16,0 26-16,0-27 15,27 1-15,-27 26 0,26-26 16,1 26-16,-1 26 16,0-26-16,1 53 0,26-26 15,-27 26-15,1 26 0,26-26 16,-27 53-16,27-26 15,-27 26-15,1 0 0,26 0 16,-27-1-16,1 28 0,-1-27 16,1 0-16,-27-27 15,26 27-15,-26-27 0,0 1 16,0-1-16,-26-52 31,26-1-15,-27 1-16,27 0 0,0-27 15,0-27-15,0 27 0,0-26 16,27 0-16,-1 26 16,27-27-16,-26 27 0,25 27 15,-25-1-15,26 1 16,-27 26-16,27 26 0,-26-26 16,26 53-16,-27-26 0,0 26 15,1 26-15,-1-26 16,-26 0-16,27 26 0,-27-26 15,0 0-15,26 0 16,-26 0-16,0-27 0,0 1 16,0-1-16</inkml:trace>
  <inkml:trace contextRef="#ctx0" brushRef="#br0" timeOffset="529">1958 690 0,'26'-27'16,"0"27"-16,1-26 0,-27-1 16,26 1-16,-26-1 15,0 1-15,27 0 0,-27-27 16,0 26-16,-27-26 0,27 27 16,-26-1-16,26 1 15,-27-1-15,1 1 0,0-1 16,-1 27-1,-26 0-15,27 0 0,-1 27 16,1-1-16,-1 1 0,-26 26 16,53-27-16,-26 27 15,0 0-15,26 0 0,0 0 16,0 0-16,0 0 0,0-27 16,26 27-16,0-26 15,1-1-15,-1-26 16,1 0-16,-1 0 15,1-26-15,-27-1 0,26 1 16,27-1-16,-26-26 0,-1 0 16,0-26-16,1 26 15,-1 0-15,-26 0 0,27 27 16,-1-1-16,-26 1 16,27-1-16,-1 54 15,-26-1 1,0 1-16,0 26 0,27 0 15,-27 0-15,26-27 0,-26 27 16,27 0-16,-1 0 16,-26-27-16,27 1 0,-27-1 15,26 1-15</inkml:trace>
  <inkml:trace contextRef="#ctx0" brushRef="#br0" timeOffset="973">2963 372 0,'26'-26'0,"-26"-1"16,27 27-16,-27-26 0,26-1 16,-26-26-16,0 27 0,0 0 15,-26-1-15,-1 1 16,1-1-16,-27 27 15,0 0-15,27 0 16,-27 0-16,0 27 0,26-1 16,1-26-16,-1 27 0,27 25 15,0-25-15,0-1 16,0 1-16,27-1 0,-1 27 16,1-26-16,26-1 0,0 1 15,-27 26-15,27-27 16,0 0-16,0 1 0,0-27 15,-27 26-15,1 1 16,-1-1-16,1 1 0,-27-1 16,-27 1-16,27-1 15,-53 1-15,27-27 16,-1 26-16,-26-26 0,1 26 16,25-26-16,-26 0 15,27 0-15,-1 0 0,1-26 16,-1 26-16,27-26 0,0-1 15,0 1-15</inkml:trace>
  <inkml:trace contextRef="#ctx0" brushRef="#br0" timeOffset="1554">3995 240 0,'26'-27'16,"1"1"-16,-1 0 0,-26-1 16,0 1-16,0-1 15,0 1-15,-26 26 0,26-27 16,-27 27-16,1-26 16,-1 26-16,-26 0 0,27 0 15,0 0-15,-27 0 0,26 0 16,-26 26-16,27-26 15,-27 27-15,26-1 0,1-26 16,26 27-16,-26-1 16,26 1-16,0-1 0,0 0 15,0 1-15,0-1 0,26 1 16,0-1-16,1-26 16,-1 27-16,27-27 0,0 26 15,-26-26-15,26 27 0,-27-27 16,27 0-16,-27 26 15,1-26-15,-1 27 0,1-27 16,-27 26-16,26 1 16,-26-1-16,0 0 15,0 1-15,-26-1 16,-1 1-16,1-1 0,-1 1 16,1-27-16,-1 26 0,-25-26 15,-1 0-15,0 0 16,26 0-16,-26-26 0,0 26 15,27-27-15,0 1 0,-1-1 16,27 1-16,-26-1 16,26 1-16,0 0 15,0-1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5:37:32.6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10636 6827 0,'-26'0'0,"-1"-27"0,27 1 31,27 26-31,-1 0 0,27-27 16,0 27-16,27 0 15,-1 0-15,27 0 0</inkml:trace>
  <inkml:trace contextRef="#ctx0" brushRef="#br0" timeOffset="-3239">10795 5663 0,'-26'0'0,"-1"-27"0,27 1 16,27-1 0,26 27-16,0-26 15,26 26-15,0 0 16,27 0-16</inkml:trace>
  <inkml:trace contextRef="#ctx0" brushRef="#br0" timeOffset="-2675">11880 5477 0,'0'27'47,"0"-1"-47,0 1 0,0 26 15,26-27-15,-26 53 0,0-26 16,27 0-16,-27 0 15,26-26-15</inkml:trace>
  <inkml:trace contextRef="#ctx0" brushRef="#br0" timeOffset="-2393">11774 5848 0,'-26'-53'15,"-1"-27"-15,1 28 16,26-28-16,0 1 0,0-1 15,26 1-15,27 26 0,-26 0 16,25 0-16,1 0 16,0 27-16,0-1 0,-26 27 15,26 0-15,0 0 16,-27 27-16,0-27 0,1 53 16,-1-27-16,-26 1 0,0 26 15,0-27-15,-26 27 16,-1-27-16,1 27 0,0-26 15,-27 26-15,26-27 16,1 1-16,-1-1 0,1-26 16,26 27-16</inkml:trace>
  <inkml:trace contextRef="#ctx0" brushRef="#br0" timeOffset="-2009">12541 5636 0,'0'-26'15,"0"-1"1,-26 1-16,-1-1 16,27 1-16,-26-1 0,0 1 15,-1 26-15,1-27 16,-1 27-16,1 0 0,-1 0 16,1 0-16,26 27 15,-27-1-15,1 27 0,26-26 16,-27-1-16,27 27 15,0-26-15,27-1 0,-27 0 16,26 1-16,1-1 0,26-26 16,-27 0-16,27 0 15,-26 0-15,25 0 0,-25 0 16,-1-26-16,1 26 0,-1-27 16,-26 1-1,27 26-15,-27-26 0,-27 52 31,27 0-15,0 1-16,0-1 16,0 1-1</inkml:trace>
  <inkml:trace contextRef="#ctx0" brushRef="#br0" timeOffset="-1649">12753 5689 0,'27'0'0,"-27"-26"0,0-1 16,0 1-16,0-1 16,0 1-16,0-1 0,26 27 15,0 27 1,-26-1 0,0 1-16,27-1 0,-27 1 15,26 25-15,-26-25 0,0-1 16,0 1-1,0-54 17,0 1-32,0-1 0,27 1 15,-27 0-15,26-1 16,1-26-16,-1 27 0,1-1 16,-1 27-16,1-26 0,-1 52 15,-26 1 1,0-1-16,0 1 0,0 26 15,0-1-15,0-25 16,26 26-16,-26-27 0,27 1 16</inkml:trace>
  <inkml:trace contextRef="#ctx0" brushRef="#br0" timeOffset="-1326">13467 5715 0,'-26'-26'31,"52"26"0,1 0-15,26 0-16,-27 0 0,1-26 16,26 26-16,-27-27 15,1 1-15,-27-1 16,0 1-16,-27-1 0,1 1 15,-1-1-15,-26 27 16,27 0-16,-1 0 0,1 0 16,-1 53-16,27-26 15,-26 26-15,26-27 0,0 27 16,0 0-16,26-27 16,1 27-16,-1-26 0,1-1 15,-1 1-15,27-27 0</inkml:trace>
  <inkml:trace contextRef="#ctx0" brushRef="#br0" timeOffset="-994">13917 5795 0,'0'-27'15,"-26"1"-15,-1 26 16,27-27-16,-26 27 16,-1 0-16,1 0 15,52 0 16,1 0-31,-1-26 0,27 26 16,-26 0-16,-1 0 16,27-26-16,-26 26 0,-27-27 15,0 1-15,0-1 16,0 1-16,-27-1 0,1 1 16,-27-1-16,26 1 0,1 26 15,-27-27-15,26 27 16,1 27-16,-1-1 0,27 1 15,-26-1-15,26 27 0,0 0 16,0 0-16,0 0 16,26-27-16,1 27 0,-1-26 15,1-1-15,-1 1 16</inkml:trace>
  <inkml:trace contextRef="#ctx0" brushRef="#br0" timeOffset="-695">14235 5557 0,'-27'0'0,"27"-27"16,0 1-16,0 52 31,27-26-31,-27 53 0,0-26 16,26 26-16,-26-27 0,27 27 15,-27 0-15,0-27 16,0 27-16,0-26 0,0-1 15,-27-26 1,1-26-16,-1-1 16,27-26-16,0 27 15,0-27-15,0 0 0,27 0 16,26 0-16,-27 27 0,27-27 16,0 0-16,0 26 15,0 27-15,-27 0 0,1 27 16</inkml:trace>
  <inkml:trace contextRef="#ctx0" brushRef="#br0" timeOffset="-17100">8361 662 0,'0'-27'0,"0"1"0,0-27 16,-26 27-16,-1-1 0,1 1 15,-27-1-15,26 27 16,-26 27-16,0-1 0,27 1 15,-27 26-15,27-1 0,-27 28 16,53-27-16,-27 26 16,27 0-16,27 1 0,-1-1 15,1 1-15,52-27 0,-26-27 16,26 27-16,1-27 16,-1-26-16,27 0 0,-27 0 15,1-26-15,-28-1 16,28-25-16,-54-1 0,-26-27 15,0 1-15,0-1 16,-53 1-16,0-27 0,-26 27 16,0 26-16,26-26 0,-27 52 15,1 1-15,26 26 16,27 0-16,26 26 0,0 1 16</inkml:trace>
  <inkml:trace contextRef="#ctx0" brushRef="#br0" timeOffset="-16777">9022 794 0,'-52'-26'0,"25"26"16,27-27-16,0 1 0,0-1 16,0 1-16,53 26 15,0 0-15,0 0 0,26 26 16,1 1-16,-1-1 0,-26 27 15,0-26-15,0 26 16,-27-1-16,1 1 0,-27-26 16,-27 26-16,1-27 15,-27-26-15,26 27 0,-26-27 16,0 0-16,27 0 0,0-27 16,-1 1-16,27-1 15,27-26-15,-1 0 0,0-26 16,54 26-16,-27-26 15,26 26-15,1 0 0,-1 0 16,0 0-16,1 27 0</inkml:trace>
  <inkml:trace contextRef="#ctx0" brushRef="#br0" timeOffset="-16334">10425 794 0,'26'0'0,"1"0"15,-1 0-15,1-26 16,-27-1-16,0 1 16,-27-1-16,1 1 0,-1-1 15,-26 1-15,0 26 0,0 0 16,-26 0-16,26 0 16,0 26-16,27 1 0,-27-1 15,53 27-15,-27-26 16,27 26-16,0-27 0,27 27 15,-1-27-15,27 1 0,0-1 16,0 1-16,0-1 16,26-26-16,-26 0 0,0 0 15,0-26-15,0-1 0,0-26 16,-27 1-16,-26-1 16,0-27-16,0 1 0,0-27 15,0 27-15,-26-27 16,-1 0-16,1 0 0,0 53 15,26-26-15,-27 52 16,27 54-16,0-1 16,0 54-16,0-1 0,27 1 15,-27 25-15,26 1 16,0 0-16,1 0 0,-1-27 16,-26 1-16,27-1 0,-1-26 15</inkml:trace>
  <inkml:trace contextRef="#ctx0" brushRef="#br0" timeOffset="-15986">11033 768 0,'0'-27'0,"27"27"16,-1 27 15,1-1-31,-1-26 15,27 27-15,-27-27 16,27 0-16,0 26 0,0-26 16,-26 0-16,-1-26 15,1-1-15,-1 1 0,-26-1 16,0-26-16,-26 27 16,-1-27-16,-26 0 0,0 0 15,27 0-15,-27 27 0,0-1 16,0 27-16,27 0 15,-27 27-15,26 26 0,1 0 16,26 26-16,0-26 0,26 26 16,1 1-16,-1-1 15,27-26-15,26 0 0,-26 0 16,27-27-16</inkml:trace>
  <inkml:trace contextRef="#ctx0" brushRef="#br0" timeOffset="-15674">11642 477 0,'0'-53'0,"0"0"15,0 26-15,26 1 0,1 26 16,-1 26-16,27 1 16,-26 26-16,25 0 0,1 26 15,-26-26-15,-1 26 16,1 1-16,-1-1 0,-26-26 15,0 0-15,-26-27 0,-1 1 16,1-27-16,-1 0 16,1 0-16,-1-27 0,1-26 15,26 27-15,0-53 16,26 26-16,1-27 0,-1 1 16,54 0-16,-27-1 0,26 27 15,0 0-15,-26 27 16,0-1-16,0 54 0,0-1 15,-26 1-15</inkml:trace>
  <inkml:trace contextRef="#ctx0" brushRef="#br0" timeOffset="-14398">10160 1614 0,'0'-26'0,"0"-1"16,0 1 0,0 52 15,0 1-31,0 26 0,0 0 16,0 26-16,0 1 15,27-1-15,-27 0 0,0 27 16,0-27-16,0 27 0,0-26 15,0-27-15,-27 26 16,27-53-16,-26 27 0,26-26 16</inkml:trace>
  <inkml:trace contextRef="#ctx0" brushRef="#br0" timeOffset="-14210">9816 2382 0,'-26'0'0,"-1"0"0,1 0 16,52 0 0,1 0-1,-1 26-15,27-26 0,0 27 16,0-1-16,0-26 16,0 27-16,0-27 0,0 0 15</inkml:trace>
  <inkml:trace contextRef="#ctx0" brushRef="#br0" timeOffset="-14056">10425 2461 0,'0'-26'16,"0"-1"0,0 1-16,0-1 0,0 1 15,-27 26-15,1 0 16,-1 26 0,1 1-16,-1-1 15,-25 27-15,25 0 16,-26 0-16,27-27 0,-27 27 15</inkml:trace>
  <inkml:trace contextRef="#ctx0" brushRef="#br0" timeOffset="-13569">8917 3202 0,'26'-27'0,"-26"1"16,27 0-16,-27-1 0,26 1 15,0-1 1,-26 54 15,0-1-31,0 1 0,0-1 16,-26 27-16,26 0 0,-26 0 15,26 0-15,0 0 16,0-1-16,0-25 0,0 26 16,0-27-16,26 1 15,0-1-15,27 1 0,0-27 16,0 26-16,27-26 0,-1 0 16,0-26-16,1 26 15,-1-27-15,0 1 0,1 26 16</inkml:trace>
  <inkml:trace contextRef="#ctx0" brushRef="#br0" timeOffset="-13367">9710 3334 0,'-26'0'16,"52"0"-1,-26 27 1,0-1-1,27-26-15,-27 27 0,0-1 16,26 0-16,-26 1 16,0-1-16,27 1 0,-1-1 15,-26 1-15,27-27 16</inkml:trace>
  <inkml:trace contextRef="#ctx0" brushRef="#br0" timeOffset="-13203">9869 3149 0,'-26'-26'0,"26"-1"0,-27 1 15,1 26 1,26 26 0,0 1-16,26-27 0,-26 52 15,27-25-15</inkml:trace>
  <inkml:trace contextRef="#ctx0" brushRef="#br0" timeOffset="-12854">10107 3387 0,'-26'0'16,"26"-26"0,0-1-1,26 54 1,-26-1-1,0 1-15,0-1 16,27 0-16,-27 1 0,0-1 16,0 1-16,0-1 15,26-52 17,1 26-32,-27-27 15,26 1-15,1-27 0,25 27 16,-25-1-16,-1 1 15,27-1-15,-26 27 0,-1-26 16,1 26-16,-1 0 0,1 26 16,-1 1-1,-26-1-15,0 1 0,26-1 16,-26 0-16,27-26 16</inkml:trace>
  <inkml:trace contextRef="#ctx0" brushRef="#br0" timeOffset="-12513">10742 3440 0,'27'-26'0,"-27"-1"16,0 1-1,26-1-15,1 27 16,-1-26 0,1 26-16,-1 0 0,27 26 15,-27-26-15,1 0 0,26 27 16,-27-27-16,1 0 15,-1 0-15,1 0 16,-27-27 0,0 1-16,-27 26 0,1-27 15,-1 1-15,1 26 16,-27-27-16,26 27 0,1-26 16,-1 26-16,1 0 0,0 26 15,-1 1-15,27-1 16,-26 1-16,26-1 0,26 27 15,1 0-15,-1-27 0,27 1 16,0-1-16,0 1 16,0-1-16,26-26 0</inkml:trace>
  <inkml:trace contextRef="#ctx0" brushRef="#br0" timeOffset="-12304">11774 2911 0,'-26'-27'0,"-1"27"16,1 0-16,26 27 0,-27-1 15,27 27-15,0-26 16,0 26-16,0 0 0,0 26 16,0-26-16,27 0 0,-27 0 15,26 0-15,-26-1 16,0-25-16,27-1 0,-27 1 15</inkml:trace>
  <inkml:trace contextRef="#ctx0" brushRef="#br0" timeOffset="-11847">12065 3175 0,'-26'0'15,"26"27"16,0-1-15,0 1-16,0-1 16,0 27-16,0-26 0,0-1 15,0 27-15,26-27 0,-26 1 16,0-1-16,0 1 16,27-1-16</inkml:trace>
  <inkml:trace contextRef="#ctx0" brushRef="#br0" timeOffset="-10631">11906 3334 0,'-26'-26'0,"-1"26"16,27-27-16,0 1 31,27 26-31,-1 0 16,27 0-16,-26 0 0,52 0 15,-26 0-15,26 0 16,-26 0-16,27 0 0,-27 0 15,26-27-15,-53 27 16,27 0-16,-53-26 16,0-1-1,-26 27-15,-1-26 0,1 0 16,0 26-16,-1-27 0,1 27 16,-1 0-16,27-26 15,-26 26-15,-1 26 16,27 1-1,-26 25-15,26-25 16,0-1-16,0 1 0,0 26 16,26-27-16,-26 1 15,27-1-15,-1 1 0,1-1 16,26-26-16,-27 0 0,27 0 16,-27 0-16,1 0 15,-1-26-15,1 26 0,-1-27 16,-26 1-16,27-1 15,-27-26-15,0 27 0,0-1 16,0 1-16,0-1 0,0 1 16,0 0-16,26 26 31,1 26-15,-27 0-16,26 1 0,1-1 15,-27 1-15,26-1 16,0-26-16,-26 27 0,27-1 15,-27 1-15,26-27 16,-26-27 0,27 1-1,-1-1-15,-26 1 16,27-1-16,-1 1 16,1-1-16,-27 1 0,26 0 15,1 26-15,-1-27 0,0 27 16,1 0-1,-27 27-15,26-1 0,-26 0 16,0 1 0,27-1-16,-27 1 0,0-1 15,0 1-15,26-27 0,1 26 16,-1-26 0,1-26-1,-1-1 1,1 27-16,-1-26 15,1 26 1,-1 0-16,0 0 16,1 0-16,-1 0 15,1 0-15,-1 0 16,27 0-16,-26-27 0,-1 27 16,1 0-16,-1-26 15,1 26-15,-1-27 0,-26 1 16,26 26-16,-26-26 15,0-1-15,0 1 16,-26 26-16,26-27 16,-26 27-16,-1 0 15,1 0-15,-1 0 0,1 0 16,-1 0-16,27 27 0,0-1 16,0 1-16,27-1 15,-1 0-15,27 1 0,-26-1 16,25 27-16,-25-26 0,-1 26 15,1-27-15,-1 27 16,-26-27-16,-26 1 0,-27-1 16,0 1-16,-26-27 15,-27 0-15</inkml:trace>
  <inkml:trace contextRef="#ctx0" brushRef="#br0" timeOffset="-9483">10716 4684 0,'-27'0'15,"27"-27"1,27 1 0,-1 26-16,27 0 0,0 0 15,26-27-15,1 27 16,-1 0-16,1 0 0</inkml:trace>
  <inkml:trace contextRef="#ctx0" brushRef="#br0" timeOffset="-6179">11642 4366 0,'0'27'15,"26"-1"1,-26 0-1,0 1-15,0-1 16,0 27-16,0-26 16,0-1-16,0 1 0,0 26 15,0-27-15,0 0 0,0 1 16,0-1 0,0-52 15,0-1-31,0-25 15,0 25-15,0-52 0,0 26 16,0-27-16,0 1 16,0 0-16,0-1 0,0 1 15,0 26-15,27-26 0,-27 26 16,26 26-16,27 1 16,-26 26-16,-1 0 0,27 0 15,-27 53-15,27-27 16,-26 27-16,26 0 0,-53 0 15</inkml:trace>
  <inkml:trace contextRef="#ctx0" brushRef="#br0" timeOffset="-5675">11562 4551 0,'-26'0'0,"0"0"15,-1 0-15,54 0 16,-1 0-1,0-26-15,27 26 16,27 0-16,-1 0 0,0 0 16,1 0-16,26 26 0,0-26 15,-27 0-15,0 0 16,-26 0-16,0 0 0,-26-26 16,-1 26-16,-26-27 15,-26 1-15,-1-1 0,1 1 16,-27 0-16,0-27 15,0 53-15,26-27 0,-25 1 16,25 26-16,1 0 0,-1 26 16,27 1-16,-26-1 15,26 27-15,0-27 0,0 1 16,0 26-16,26-27 16,-26 1-16,27-1 0,-1 1 15,1-27-15,-1 26 16,0-26-16,1 0 15,-1-26-15,1 26 0,-1-27 16,1 1-16,-1-1 0,1 1 16,-1-1-1,-26 1-15,27 26 0,-27-27 16,26 54 0,-26-1-16,0 1 0,0-1 15,0 1-15,0 26 0,0-27 16,0 27-16,26-27 15,1 1-15</inkml:trace>
  <inkml:trace contextRef="#ctx0" brushRef="#br0" timeOffset="-5346">12700 4419 0,'-26'-26'16,"26"-1"-16,-27 27 0,1-26 15,52 52 1,1 1 0,-1-1-16,1 0 0,-1 1 15,1 26-15,-1-27 16,0 1-16,-26-1 0,0 1 16,27-1-16,-27 1 0,0-1 15,-27-26 1,27-26-16,0-1 15,0 1-15,0-1 16,27-26-16,-1 27 16,1-27-16,-1 26 0,1-25 15,-1 25-15,1 1 16,-1 26-16,1 0 0</inkml:trace>
  <inkml:trace contextRef="#ctx0" brushRef="#br0" timeOffset="-4829">13256 4525 0,'0'-27'16,"0"1"0,-27 26-16,27 26 31,27 1-16,-27-1-15,0 1 0,26 26 16,-26-27-16,0 1 0,0 25 16,0-25-16,0-54 31,0-25-15,27 25-1,-27 1-15,26-1 0,-26-26 16,27 27-16,-1-1 15,1-26-15,-1 27 0,0 0 16,1 26-16,-1 26 16,-26 0-1,0 1-15,27-1 0,-27 1 16,0 26-16,0-27 16,0 1-16,0-1 0,0 1 15,0-1-15,26-26 0,1-26 31,-1 26-31,1-27 0,-1 1 16,1 26-16,-1-27 16,1 1-16,-1-1 0,0 27 15,1 0-15,-1 0 0,1 0 16,-1 27 0,-26-1-16,0 1 0,0-1 15,0 1-15</inkml:trace>
  <inkml:trace contextRef="#ctx0" brushRef="#br0" timeOffset="-4343">14314 4340 0,'-26'-27'0,"26"1"16,-27 26-1,27 26-15,0 1 16,0 26-16,27-27 16,-27 27-16,26-27 0,-26 27 15,0-26-15,27 26 16,-27-27-16,0 27 0,0-27 16,0 1-16,0-54 31,0-25-16,0 25-15,-27-26 16,27 0-16,-26-26 0,26 0 16,-27-1-16,1-26 0,26 27 15,-27 26-15,27-26 16,0 26-16,0 26 0,27 1 16,-27-1-16,26 27 15,27 27-15,-26-1 0,-1 27 16,27-26-16,0 26 0,-27-1 15,27 1-15,-26 0 16,-27-26-16,0 26 0,0-27 16,-27 27-16,-26-26 15,0-27-15,0 26 0,1 0 16,-28-26-16,54 0 0,-27 0 16,26 27-16</inkml:trace>
  <inkml:trace contextRef="#ctx0" brushRef="#br0" timeOffset="-4153">14605 4445 0,'0'27'47,"0"-1"-32,27 1-15,-1-1 0,1 1 16,-1 26-16,0-27 15,1 1-15,-27 25 0,26-25 16,-26-1-16</inkml:trace>
  <inkml:trace contextRef="#ctx0" brushRef="#br0" timeOffset="1398">11642 6589 0,'-27'-27'15,"27"1"1,27-1 0,-1 27-16,27 0 0,0-26 15,0 26-15,26 0 16,1 0-16,26 0 0,-27 0 16</inkml:trace>
  <inkml:trace contextRef="#ctx0" brushRef="#br0" timeOffset="1590">12012 6456 0,'-53'0'16,"0"0"-16,27 0 0,-1 0 15,1 27-15,26-1 16,0 1-16,0-1 16,0 1-16,26 26 15,-26-1-15,27 1 0,-27-26 16,0 26-16,26 0 0,-26 0 15,0-27-15,0 0 16,0 1-16</inkml:trace>
  <inkml:trace contextRef="#ctx0" brushRef="#br0" timeOffset="1928">12277 6880 0,'26'0'16,"1"-27"-16,-27 1 15,-27 26 1,1 0-16,-1 0 16,1 0-16,-1 0 15,1 26-15,0-26 0,26 27 16,0-1-16,0 1 16,0-1-16,26 0 0,0-26 15,27 27-15,-26-1 0,26-26 16,0 0-16,0 0 15,-27 0-15,0 0 0,1-26 16,-1 26-16,-26-27 16,0 1-16,-26 0 0,-1-1 15,1 1-15,0-1 0,-27 27 16,26-26-16,1 26 16,-1 0-16,1 0 0,26 26 31</inkml:trace>
  <inkml:trace contextRef="#ctx0" brushRef="#br0" timeOffset="2778">12727 6880 0,'0'-27'0,"0"1"15,0-1 1,0 1-16,0-1 16,0 54 31,26-1-47,-26 1 0,27-1 15,-27 1-15,26-1 0,-26 27 16,26-27-16,-26 1 15,0-1-15,27 1 0,-27-1 16,0-52 15,0-1-31,0 1 16,0-1-16,26-25 16,-26 25-16,27 1 0,-1-27 15,1 26-15,-1 1 16,1 26-16,-27-27 0,26 27 15,1 0-15,-1 27 0,1-1 16,-27 1 0,0-1-16,0 1 0,0-1 15,0 1-15,0-1 16,26-26 15,0 0-31,1 0 16,-1 0-16,1 0 0,-1-26 15,1 26-15,-1 0 0,1 0 16,-1 0-16,1 0 16,-1 0-16,0 0 15,1 26-15,-1 0 16,-26 1 0,27-27-16</inkml:trace>
  <inkml:trace contextRef="#ctx0" brushRef="#br0" timeOffset="3594">13891 6800 0,'-27'0'16,"27"-26"-16,-26 26 15,-1-27-15,1 27 0,0 0 16,-1 0-16,1 27 16,-1-27-16,1 26 0,-1 1 15,27-1-15,0 1 0,0-1 16,0 1-1,27-1-15,-27 0 0,26-26 16,1 0-16,-1 27 16,1-27-16,-1 0 15,-26-27 1,26 27-16,-26-26 16,0 0-1,0-1 1,0 1-1,0-1 17,-26 27-32,26 27 47,0-1-47,0 1 15,0-1 1,0 0-16,26 1 0,1-1 15,-1 1 1,1-27-16,-1 0 0</inkml:trace>
  <inkml:trace contextRef="#ctx0" brushRef="#br0" timeOffset="3817">14076 6589 0,'0'-27'0,"0"1"0,26-1 16,1 54-1,-27-1-15,0 1 16,26-1-16,-26 0 0,0 27 16,0 0-16,27 0 15,-27-26-15,0 26 0,0-27 16,26 27-16,-26-27 0</inkml:trace>
  <inkml:trace contextRef="#ctx0" brushRef="#br0" timeOffset="4225">14023 6827 0,'0'-27'15,"27"27"1,25-26-1,-25 26-15,-1 0 0,27 0 16,0 0-16,0 0 0,-26 0 16,25 0-16,-25 0 15,-1 0-15,1 0 0,-27-27 32,-27 1-17,1 26-15,-1 26 16,27 1-1,0-1-15,27 27 16,-27-26-16,26 26 16,1-27-16,-27 27 0,53-27 15,-27 27-15,1-53 0,-1 27 16,1-27-16,-1 0 16,1-27-16,-1 27 0,0-26 15,-26-27-15,27 26 0,-27-25 16,0 25-16,0-26 15,-27 27-15,27-27 16,-26 26-16,-27 1 0,0 26 16</inkml:trace>
  <inkml:trace contextRef="#ctx0" brushRef="#br0" timeOffset="4770">10610 8070 0,'0'-26'16,"26"-1"0,1 27-1,26 0-15,-27 0 16,27 0-16,27 0 16</inkml:trace>
  <inkml:trace contextRef="#ctx0" brushRef="#br0" timeOffset="5562">11774 7911 0,'-26'0'16,"26"-26"-1,0 0-15,0-1 16,0 1-16,26-1 0,1-26 15,-1 27-15,27-1 16,0-26-16,0 27 0,0 26 16,0-26-16,-27 26 15,27 26-15,-53 0 0,0 1 16,0 26-16,-26-27 0,-1 54 16,-26-27-16,0-1 15,-26 1-15,26 0 0,0 0 16,0-26-16,0 26 15,27-53-15,-1 26 0,27 1 16,27-27 0,-1 0-16,27-27 15,0 27-15,0 0 0,0 0 16,0 0-16,0 0 16,0 0-16,-27 0 0,1 0 15,-1 0-15,0 0 16</inkml:trace>
  <inkml:trace contextRef="#ctx0" brushRef="#br0" timeOffset="6151">12938 7779 0,'0'-26'0,"0"-1"15,-26 1-15,26-1 16,-27 1-16,1 26 16,-1 0-16,1 0 0,0 26 15,-1 1-15,1 26 16,-1-27-16,1 27 0,26 0 16,0 0-16,0 0 0,0 0 15,26 0-15,-26-27 16,27 27-16,-1-53 0,1 27 15,-1-1-15,0-26 16,1 0-16,-1 0 0,1-26 16,-1-1-16,1 1 15,-27-1-15,0 1 16,0-1-16,26 1 0,-26-27 16,27 26-16,26 1 15,-27-1-15,1 27 16,25 0-16,1 0 15,-26 27-15,26-1 0,-27 1 16,1-1-16,-1 1 0,1-1 16,-27 27-16,26-26 15,-26-1-15,0 1 0,0-1 16,-26-26-16</inkml:trace>
  <inkml:trace contextRef="#ctx0" brushRef="#br0" timeOffset="6703">13653 7806 0,'0'-27'16,"-27"27"0,27 27-1,0-1-15,0 1 0,0-1 16,0 1-16,27 25 15,-27-25-15,26 26 0,1-27 16,-27 1-16,26-1 16,-26 1-16,26-1 0,-26 1 15,0-54 1,-26 27 0,0-26-16,26-27 0,-27 26 15,1-26-15,-1 27 16,27-27-16,0 0 0,0 0 15,0 0-15,27 0 0,-1 0 16,1 27-16,-1-27 16,0 27-16,1 26 0,-1 0 15,1 0-15,-1 0 16,-26 26-16,27 0 0,-1 1 16,1-1-16,-27 27 0,0-26 15,0-1-15,0 1 16,0-1-16,0 1 0,-27-1 15,1-26 1,26 27-16,-27-27 16,27 26-16,27-26 15,-1 26-15,1-26 16,-1 27-16,1-1 0,-1-26 16,1 27-16,-1-27 15,-26 26-15,-26 1 0,-1-27 16,1 26-16,-54-26 0,1 27 15,-1-27-15</inkml:trace>
  <inkml:trace contextRef="#ctx0" brushRef="#br0" timeOffset="7405">10795 9049 0,'-26'0'0,"-1"0"16,27-26 0,27 26-16,-1 0 15,27 0-15,0 0 16,0-27-16,0 27 0,26 0 16,1 0-16</inkml:trace>
  <inkml:trace contextRef="#ctx0" brushRef="#br0" timeOffset="8112">11801 8838 0,'0'-27'0,"0"1"16,0-1-16,0 1 15,0-1-15,26 27 16,-26 27 0,0-1-1,0 1-15,0 26 0,0-27 16,0 27-16,26-27 16,1 27-16,-1-26 0,27 26 15,-26-27-15,26 1 16,-27-27-16,27 0 0,-26 0 15,25 0-15,-25-27 0,-1 1 16,1-1-16,-27 1 16,26-27-16,1 26 0,-1 1 15,-26-1-15,0-25 16,27 52-16,-27-27 0,0 1 16,26 26-16,-26 26 0,0 1 15,0 25 1,0 1-16,27 0 0,-27 0 15,0 0-15,26 0 16,-26 0-16,26 0 0,-26-27 16,0 1-16,27-1 0</inkml:trace>
  <inkml:trace contextRef="#ctx0" brushRef="#br0" timeOffset="8430">13362 8838 0,'-27'0'63,"1"-27"-63,-1 27 15,-26 0-15,27 0 16,-27 0-16,26 27 0,-25-27 16,25 26-16,1 27 15,26-27-15,-27 27 0,27-26 16,0 26-16,27 0 16,-1-1-16,27 1 0,-27-26 15,27-1-15,27 1 0,-27-27 16</inkml:trace>
  <inkml:trace contextRef="#ctx0" brushRef="#br0" timeOffset="8784">13944 8917 0,'0'-27'16,"-27"1"-16,1 26 15,-1 0-15,1 0 0,-1 0 16,-26 26-16,27 1 15,26-1-15,0 1 16,0-1-16,0 27 16,0-26-16,26-1 0,1 27 15,-1-27-15,1 1 0,-1-1 16,1-26-16,-1 0 16,1 0-16,-1 0 0,-26-26 15,27-1-15,-27 1 16,0 0-16,0-1 0,0-26 15,0 27-15,-27-27 0,1 26 16,26 1-16,-53 26 16,26-27-16,1 27 0,-1 0 15,1 0-15,-1 27 16,54-1 0</inkml:trace>
  <inkml:trace contextRef="#ctx0" brushRef="#br0" timeOffset="9216">14235 8785 0,'0'-27'0,"26"1"16,-26-1-16,0 1 0,27 52 31,-27 1-31,0-1 16,0 1-16,0 26 0,0-27 15,-27 27-15,27 0 16,0-27-16,-26 27 0,26-26 16,0-1-16,0 1 15,26-27 1,1 0-16,-27-27 0,26 27 16,1-26-16,-1-1 15,0 1-15,1-1 0,-1 27 16,1-26-16,-1-1 0,-26 54 31,-26-27-15,-1 26-16,1 1 15,-1-27-15,1 26 0,26 1 16,-26-1-16,26 1 16,26-27-16,-26 26 15,26 0-15,1-26 0,-1 27 16,27-1-16,-26-26 15,-1 27-15,1-1 0,-1-26 16,1 27-16</inkml:trace>
  <inkml:trace contextRef="#ctx0" brushRef="#br0" timeOffset="9768">14843 9181 0,'0'-26'0,"0"0"16,27 26-1,-27-27-15,26 27 16,-26-26-16,27 26 16,-1 0-16,1-27 0,-1 27 15,0 0-15,1 0 0,-1-26 16,1 26-16,-1 0 16,1-27-16,-27 1 15,-27-1 1,1 1-16,-1-1 0,-26 27 15,27-26-15,-27 0 0,27 26 16,-1-27-16,1 27 16,-1 27-16,1-27 0,26 26 15,0 0-15,0 27 16,0-26-16,26 26 0,-26 0 16,27-27-16,-1 27 0,1-27 15,-1 1-15,27-1 16,-27-26-16,27 0 0,0 0 15,-26 0-15,26-26 16,0 26-16,0-27 0,-27-25 16,27 25-16,-27 1 0,27-27 15,-26 26-15,-27-26 16,26 27-16,-26-27 0,0 27 16,0-1-16,0 1 15,0-1-15,0 54 16,0 26-1,27-27-15,-1 27 16,1 0-16,-1 26 0,1-26 16,-1 26-16,-26-26 15,0 0-15,-53-26 0,0 26 16,-53-53-16,0 0 0</inkml:trace>
  <inkml:trace contextRef="#ctx0" brushRef="#br0" timeOffset="12382">9922 4366 0,'26'-26'0,"1"-1"16,-27 1 0,0-1-16,0 1 15,-27 26-15,1 0 0,0 26 16,-27 1-16,0-1 16,0 27-16,26 0 0,-26 0 15,1 26-15,25 1 0,1-1 16,-1 27-16,27-27 15,0 27-15,27 0 0,-1 0 16,1 0-16,-1-1 16,0 1-16,27 0 0,0 26 15,0-26-15,0 0 16,0 0-16,-27 0 0,1 0 16,-1-1-16,-26 1 0,-26 0 15,-1 0-15,-25-27 16,-1 27-16,-27 0 0,-26 0 15,-26-27-15,26 27 16,-26-27-16,0 27 0,-1-26 16,28-1-16,-1 0 0,0 1 15,27-27-15,26 0 16,26-1-16,1 1 0,26-26 16,0-1-16,26 1 0,1-1 15,26 1-15,-1-1 16,1 1-16,0-1 0,27 0 15,-27 1-15,0 26 16,-1 0-16,-25 0 0,26 0 16,0 26-16,-27-26 0,1 26 15,26 27-15,-27-27 16,-26 27-16,26-26 0,-26 25 16,0-25-16,-26 26 15,26-27-15,-53 27 0,27-27 16,-1-26-16,1 27 0,-27-28 15,53 1-15,0 0 16,0 0-16,0-26 0,53-1 16,0-26-16,26 0 15,0 0-15,27-26 0,-26-1 16</inkml:trace>
  <inkml:trace contextRef="#ctx0" brushRef="#br0" timeOffset="40097">291 6642 0,'-26'0'0,"-1"0"16,1-27-16,-1 27 0,-26 0 15,27 0-15,0-26 16,-1 26-16,1 0 0,-1 0 15,27-27-15,27 27 16,-1 0-16,27-26 16,26 26-16,27-27 0,26 1 15,1 26-15,52-27 16,0 1-16,0-1 0,1 1 16,-1-1-16,-26 1 15,-1 0-15,-52-1 0,0 27 16,-27-26-16,-52 26 15,-1 0-15,-26-27 16,-53 27-16,27 0 0</inkml:trace>
  <inkml:trace contextRef="#ctx0" brushRef="#br0" timeOffset="40360">1985 5980 0,'0'-26'0,"0"-1"16,0 1-16,0 52 47,26 27-47,-26-27 16,26 27-16,1 0 0,-1 0 15,1 0-15,-1 0 0,1 0 16,-1 0-16,-26 0 15,27 0-15,-27-27 0,0 1 16,0-1-16,0 1 16,-27-27-16</inkml:trace>
  <inkml:trace contextRef="#ctx0" brushRef="#br0" timeOffset="40739">2170 6245 0,'-27'-27'0,"1"27"16,52 0 15,1 0-31,26 0 16,0-26-16,-1 26 0,1 0 15,0-27-15,27 1 16,-27 26-16,-27-27 0,27 1 15,-53-1-15,0 1 16,0-1-16,-26 1 16,-1-27-16,1 27 0,-1-1 15,1 1-15,-1-1 16,1 1-16,26 52 16,0 1-1,0 26-15,26 26 16,-26-26-16,27 0 0,-1 26 15,-26-26-15,27 27 16,-27-28-16,26 1 0,-26-26 16,27-1-16,-27 1 15</inkml:trace>
  <inkml:trace contextRef="#ctx0" brushRef="#br0" timeOffset="41200">3069 5954 0,'0'26'31,"-26"-26"-31,26 26 0,0 1 16,0 26-16,0-27 15,26 1-15,-26 26 0,27 0 16,-1-27-16,-26 27 15,27-27-15,-1 1 0,-26-1 16,27 1-16,-27-1 0,-27-26 31,27-26-31,-26-1 0,-27 1 16,26-1-16,-26-25 16,27-1-16,-27 0 0,27-27 15,-1 1-15,1 0 0,26 26 16,0-27-16,26 1 15,1 26-15,25 0 0,1 27 16,0-1-16,0 27 16,27 0-16,-27 27 0,26 26 15,-26-27-15,0 27 0,-27 26 16,1-26-16,-1 27 16,-26-28-16,-53 28 0,27-27 15,-27 0-15,0 0 16,0-27-16,0 1 0,0-1 15,27 0-15</inkml:trace>
  <inkml:trace contextRef="#ctx0" brushRef="#br0" timeOffset="41735">3969 5689 0,'-27'0'15,"1"0"-15,0 26 16,-1 1-16,27-1 0,-26 1 16,26 26-16,0-27 0,0 27 15,0 0-15,26 0 16,1 0-16,-1 0 0,0 0 16,1-27-16,-1 27 0,1-26 15,-1-27-15,-26 26 16,0-52-1,0-1-15,-26 1 16,-1-27-16,1 0 0,-1-27 16,1 27-16,0-26 0,26-27 15,0 27-15,26 0 16,0-1-16,1 27 0,26 0 16,0 27-16,0-1 15,0 27-15,-1 0 0,1 0 16,-26 27-16,26-1 15,-53 27-15,26 0 0,-26 0 16,-26-26-16,-1 25 0,-26 1 16,0-26-16,1 26 15,-1-27-15,0 1 0,0-1 16,26-26-16,27 27 0,27-1 16,26 0-1,0 1-15,0-1 0,26 1 16,0-1-16,-26 27 0,27-26 15,-27 26-15,-1-27 16,-25 1-16,-1-1 0,1 0 16,-27 1-16</inkml:trace>
  <inkml:trace contextRef="#ctx0" brushRef="#br0" timeOffset="42130">4868 5477 0,'0'-26'0,"0"-1"0,27 27 16,-27-26-16,26 26 0,27 0 15,-26 26-15,26 1 16,26 26-16,-26 0 0,26 0 15,-26 0-15,27 26 16,-27 0-16,26-26 0,-26 0 16,-27 0-16,1-27 0,-1 1 15,-26-1-15</inkml:trace>
  <inkml:trace contextRef="#ctx0" brushRef="#br0" timeOffset="42322">5424 5371 0,'-26'-26'0,"26"0"16,0-1-16,-27 27 0,27 53 15,-26-27-15,-1 54 16,1-1-16,-1 1 0,1-1 16,-27 27-16,27 0 15,-27-27-15,26 0 0,-26 1 16,27-27-16,26 0 0,0-27 15</inkml:trace>
  <inkml:trace contextRef="#ctx0" brushRef="#br0" timeOffset="42756">5636 4789 0,'-53'-79'0,"-27"0"15,-52 26-15,-27 26 0,1 27 16,-54 0-16,-26 27 0,-53 26 16,26 26-16,-26 27 15,-26 0-15,26 0 0,26 52 16,1-25-16,52 25 16,27 28-16,26-28 0,53 1 15,27 0-15,52 0 0,27-27 16,53 0-16,27 0 15,25-26-15,54-26 0,0-1 16,53 0-16,26-52 16,26-1-16,1-26 0,52-26 15,-26-27-15,27 0 0,-1-53 16,1-26-16,-27-27 16,-27 0-16,1-52 0,-53-1 15,-54-26-15,-25 0 16,-27 0-16,-80 26 0,-79 27 15,-26 0-15,-80 52 0,-53 27 16,-52 27-16,-54 53 16,-52-1-16,-1 54 0,-25-1 15,25 53-15,1 1 16</inkml:trace>
  <inkml:trace contextRef="#ctx0" brushRef="#br0" timeOffset="44333">873 7409 0,'-26'-27'15,"-1"-26"-15,1 27 0,26 0 16,-27-27-16,27 26 15,27 1-15,-1 26 0,1 0 16,52-27-16,1 27 16,-1 0-16,53 27 0,1-1 15,25 1-15,1 26 0,26-1 16,0 1-16,-26 53 16,0-26-16,-27 25 0,1 1 15,-54 26-15,0-26 16,-26 27-16,-53-28 0,0 28 15,0-1-15,-26 0 0,-27-26 16,26 26-16,-26 1 16,1-1-16,25 0 0,-26 1 15,0-28-15,0 1 0,0 0 16,0-27-16,1 1 16,-28-27-16,1 0 0,-1-27 15,28 1-15,-1-1 16,0-26-16,0 0 0,26-26 15,27-1-15,0 1 16</inkml:trace>
  <inkml:trace contextRef="#ctx0" brushRef="#br0" timeOffset="44620">3493 8996 0,'-53'-26'0,"0"-1"15,26 1-15,1-1 16,-1 27-16,27-26 0,53 26 16,0 0-1,0-26-15,53 26 0,0 0 16,26-27-16,0 27 15,1 0-15,-1 0 0,-26-26 16,-27 26-16,1 0 0,-54 0 16,1-27-16,-54 27 15,1 0-15</inkml:trace>
  <inkml:trace contextRef="#ctx0" brushRef="#br0" timeOffset="44789">3757 8758 0,'-26'0'16,"-1"0"-16,27 27 15,0-1-15,27 1 16,-1 25-16,-26 1 0,27 0 16,-27 27-16,26-27 15,-26 26-15,0 27 0,0-27 16,0 1-16,-26-1 16,26-26-16,0 0 0,0 0 15</inkml:trace>
  <inkml:trace contextRef="#ctx0" brushRef="#br0" timeOffset="45142">4445 9261 0,'0'-27'16,"0"1"-16,-26-1 0,-1 27 15,1 0-15,-27 27 16,26-1-16,1 1 0,-27 26 15,27 0-15,-1 0 0,27 0 16,0-1-16,0 1 16,27-26-16,-1 26 0,0-27 15,27 27-15,-26-53 0,26 27 16,0-27-16,0 0 16,0 0-16,-1-27 0,-25 1 15,26-27-15,-53 0 16,26 0-16,-26 0 0,0 0 15,-26 0-15,-1 0 0,1 0 16,-1 27-16,-25 26 16,25 0-16,1 0 0,-1 0 15,1 26 1,26 1-16,26-27 0</inkml:trace>
  <inkml:trace contextRef="#ctx0" brushRef="#br0" timeOffset="45628">5001 9367 0,'26'0'0,"27"-27"0,-26 1 16,-27-1-16,26 1 15,-26-1-15,0 1 0,0-1 16,-26 1-16,-1 0 0,1 26 16,-1 0-16,-26 0 15,27 26-15,-27 0 0,26 1 16,1 26-16,0-27 15,-1 27-15,27-26 0,27 26 16,-1-27-16,0 1 0,1-1 16,26 0-16,0-26 15,0 0-15,-27 0 0,27-26 16,-26 26-16,25-26 0,-25-1 16,-27 1-16,26-1 15,-26 1-15,-26 26 16,-1 26-1,27 1-15,-26 26 0,26 26 16,0 0-16,0 1 16,0 25-16,26 1 0,1 0 15,-1-26-15,1-1 0,-1 0 16,-26 1-16,0-27 16,-26-27-16,-1 0 0,-26-26 15,-26 0-15,26-26 0,-26 0 16,-1-27-16,1 0 15,26-27-15,0 1 0,27-27 16,26 27-16,0-1 16,26 1-16,27 0 0,0 26 15,0-27-15,26 54 16</inkml:trace>
  <inkml:trace contextRef="#ctx0" brushRef="#br0" timeOffset="46007">5530 9367 0,'-27'0'16,"1"0"0,0 0-16,26 26 15,26 1 1,0-27 0,27 0-16,0 26 0,0-26 15,0 0-15,27 0 16,-28 0-16,1 0 0,0-26 15,-26 26-15,-1-27 16,-26 1-16,0-1 0,0 1 16,-26-1-16,-27 1 0,0-27 15,0 26-15,0 1 16,0 0-16,0-1 0,27 1 16,-27 26-16,26 0 0,27 26 15,0 1-15,0-1 16,0 27-16,27 0 0,-27 0 15,26 0-15,27 0 16,-26 0-16,-1-1 0,27-25 16,-26 26-16,25-53 15,1 26-15,0-26 0,0 0 16</inkml:trace>
  <inkml:trace contextRef="#ctx0" brushRef="#br0" timeOffset="46193">6403 9023 0,'0'-80'0,"0"27"16,0 1-16,0-1 0,-26 26 16,-1 54-1,27 26-15,0-1 16,0 28-16,0-1 0,0 1 16,0-1-16,27 27 15,-1-27-15,1 1 0,-27-1 16,26-26-16,0-27 15</inkml:trace>
  <inkml:trace contextRef="#ctx0" brushRef="#br0" timeOffset="46840">6244 9208 0,'0'-53'0,"0"0"0,0 27 15,0-1-15,0 1 16,27-1-16,-1 27 0,27-26 15,-26 26-15,26 0 0,-27 0 16,27 0-16,-27 0 16,27-27-16,-26 27 0,-1 0 15,1 0-15,-1 0 16,1 0 0,-27 27-16,0-1 15,0 27 1,0-26-16,26 26 0,-26 26 15,0-26-15,0 0 0,0 26 16,26-26-16,-26 0 16,27-27-16,-27 27 0,0-26 15,0-1-15,26-26 16,1-26 0,-27-1-16,0 1 0,26-1 15,1-25-15,-1-1 16,1 0-16,-1 0 0,1 0 15,-1 26-15,1-26 0,-1 53 16,0-26-16,1 52 16,-27 1-16,26-1 15,-26 1-15,27-1 16,-1 1-16,1 26 0,-1-27 16,1 1-16,26-1 0,-27 1 15,27-27-15,0 0 16,-27 0-16,1 0 0,26-27 15,-27 1-15,-26-1 16,0 1-16,0-27 0,0 0 16,-26 0-16,-1 26 15,1-25-15,-1 25 0,1 1 16,-1-1-16,1 27 0,-1 27 16,1-1-16,0 1 15,26-1-15,-27 27 0,27 0 16,0 0-16,27 0 0,-1 0 15,0 0-15,1-27 16,-1 0-16</inkml:trace>
  <inkml:trace contextRef="#ctx0" brushRef="#br0" timeOffset="47152">7805 9155 0,'-26'-53'0,"26"0"16,0 27-16,0-1 15,0 1-15,26 26 16,1 26-16,-27 1 0,26 26 16,1 0-16,-1-1 15,1 1-15,-27 27 0,0-27 16,0-27-16,0 27 16,0-26-16,-27-1 0,1-26 15,-1 0-15,1 0 0,26-26 16,-27-1-16,27-26 15,0 0-15,27 0 0,-1 0 16,27-26-16,0 26 16,26 0-16,-26 0 0,27 27 15,-27-1-15,0 27 0,-27 27 16,1-1-16,-27 27 16,0 0-16</inkml:trace>
  <inkml:trace contextRef="#ctx0" brushRef="#br0" timeOffset="49845">15108 6641 0,'26'27'125,"1"-27"-125,-1 26 0,1-26 15,26 27-15,0 26 0,-1-27 16,-25 1-16,26 26 16,26 26-16,-26-26 15,-26 0-15,-27-27 16,26 1-16,-26-1 0,-26 1 15,-1-27 1,1 0-16,-1-27 0</inkml:trace>
  <inkml:trace contextRef="#ctx0" brushRef="#br0" timeOffset="50145">15425 6641 0,'0'27'16,"0"-1"0,0 1 15,0-1-15,-26 1-16,-1-27 15,27 26-15,-26 1 0,-27 26 16,27-27-16,-1 1 0,1-1 15,-27 0-15,26 1 16,27-1-16,-26-26 0,-1 27 16,27-1-16,27-52 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6:32:37.4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7042 5666 0,'0'26'16,"26"-26"-1,1 0 1,-1 0-16,27 0 0,0 0 15,0 0-15,0 0 0,26 0 16,27 0-16,-27 0 16,1 0-16,-1 0 0,1 0 15,-1 0-15,0 0 16,-26 0-16,-26 0 0,-1 0 16,1 0-16</inkml:trace>
  <inkml:trace contextRef="#ctx0" brushRef="#br0" timeOffset="321">6909 6089 0,'0'27'16,"27"-27"-16,-1 0 16,1 0-1,-1 0-15,1 0 0,26 26 16,0-26-16,-1 0 0,28 0 16,-1 0-16,1 0 15,-1 0-15,0 0 0,-26 0 16,27 0-16,-1 0 15,-26 0-15,-27 0 0,27 0 16,-26 0-16,-54 0 31</inkml:trace>
  <inkml:trace contextRef="#ctx0" brushRef="#br0" timeOffset="602">6936 6539 0,'0'27'16,"26"-27"0,27 0-1,-26 0-15,26 0 16,0 0-16,26 0 15,0 0-15,1 0 0,-1 0 16,27 0-16,-27 0 16,27 0-16,-53 0 0,26 26 15,-26-26-15,-26 0 0,-1 0 16</inkml:trace>
  <inkml:trace contextRef="#ctx0" brushRef="#br0" timeOffset="828">6883 7042 0,'-26'26'0,"26"1"16,52-27 15,1 0-31,0 0 0,0 0 15,27 0-15,25 0 16,-25 0-16,26 0 0,-1 0 16,-25 0-16,-27 0 0,0 0 15,0 0-15</inkml:trace>
  <inkml:trace contextRef="#ctx0" brushRef="#br0" timeOffset="-6789">1538 1935 0,'-26'27'16,"-1"-27"-16,27 26 0,27-26 31,-1-26-31,27 26 0,27-27 15,-27 27-15,52-26 16,-25 26-16,26-27 0,26 27 16,-26-26-16,0 26 0,-27 0 15,0 0-15,1 0 16</inkml:trace>
  <inkml:trace contextRef="#ctx0" brushRef="#br0" timeOffset="-6574">1724 2359 0,'0'26'16,"26"-26"0,1 0-16,25 0 15,1-26-15,27 26 0,-27 0 16,26-27-16,0 27 15,1 0-15,-1 0 0,-26 0 16,0 0-16,0 0 0</inkml:trace>
  <inkml:trace contextRef="#ctx0" brushRef="#br0" timeOffset="-7341">1750 1353 0,'0'27'0,"0"-54"16,0 1-16,27-27 0,-1 26 0,0-26 15,1 27-15,26-27 16,26 0-16,1 27 0,-1-27 16,53 26-16,-26-26 15,26 27-15,-26 0 0,0-1 16,0 27-16,-53-26 16,26 26-16,-52-27 0,-1 27 15,1 0-15</inkml:trace>
  <inkml:trace contextRef="#ctx0" brushRef="#br0" timeOffset="-7048">1777 1247 0,'52'0'32,"-25"0"-32,26-26 15,26 26-15,1 0 16,25-27-16,1 27 0,0-26 15,0 26-15,0 0 0,0 0 16,-1-26-16,-25 26 16,-27 0-16,0 0 0,-27 0 15,1 0-15</inkml:trace>
  <inkml:trace contextRef="#ctx0" brushRef="#br0" timeOffset="-6332">1644 2941 0,'-26'26'16,"-1"-26"-16,1 0 0,26 27 15,26-27 1,27 0 0,0 0-16,27 0 0,-1 0 15,27 0-15,26 0 16,0-27-16,1 27 0,-1 0 15,-26 0-15,0 0 16,-27 0-16</inkml:trace>
  <inkml:trace contextRef="#ctx0" brushRef="#br0" timeOffset="-5569">1644 3232 0,'0'26'15,"27"1"1,-1-27-16,27 26 15,26-26-15,1 27 16,-1-1-16,1 1 0,-1-27 16</inkml:trace>
  <inkml:trace contextRef="#ctx0" brushRef="#br0" timeOffset="-5317">1856 3523 0,'-27'0'16,"27"26"-16,0 1 31,27-1-31,-27 1 16,0-1-16,0 1 15,0 25-15,-27 1 0,27 0 16,0 0-16,0 0 15,0 0-15,0-26 0,0 25 16,0-25-16,27-1 16,-27 1-16</inkml:trace>
  <inkml:trace contextRef="#ctx0" brushRef="#br0" timeOffset="-4969">2412 3867 0,'0'-27'16,"-27"27"0,1 0-16,-1 0 0,1 0 15,-1 27-15,-26-27 0,27 26 16,26 1-16,-27-1 16,1 1-16,26-1 0,0 1 15,26-1-15,-26 0 0,27 1 16,-1-27-16,1 26 15,-1-26-15,1 0 0,-1 0 16,1 0 0,-1-26-16,-26-1 0,27 1 15,-27 0-15,0-1 16,0 1-16,-27-1 0,1 1 16,-1-1-16,1 27 15,26-26-15,-27 26 16,27 26-1</inkml:trace>
  <inkml:trace contextRef="#ctx0" brushRef="#br0" timeOffset="-4581">2755 3946 0,'-26'0'0,"0"0"15,52 0 17,0 0-1,1 0 0,-1 27-31,1-27 16,-1 26-1,1-26-15,26 0 0,-27 0 16,27 0-16,-26 0 0,-1 0 16,0-26-16,1 26 15,-1 0-15,-52 0 31</inkml:trace>
  <inkml:trace contextRef="#ctx0" brushRef="#br0" timeOffset="-4304">3311 3576 0,'0'-27'0,"0"54"32,27-1-17,-27 1 1,0 26-16,26-1 0,-26-25 15,0 26-15,26 0 16,-26-27-16,0 27 0,0-26 16,0-1-16,0 1 0</inkml:trace>
  <inkml:trace contextRef="#ctx0" brushRef="#br0" timeOffset="-4131">3364 3311 0,'-26'0'15,"26"27"17</inkml:trace>
  <inkml:trace contextRef="#ctx0" brushRef="#br0" timeOffset="-3882">3761 3391 0,'-27'0'16,"1"26"-1,0 0-15,26 1 16,0-1-16,0 27 0,0 0 16,0 0-16,0 0 15,0 0-15,0 26 0,0-26 16,26 0-16,-26-26 0,0 26 16,0-27-16,0 0 15</inkml:trace>
  <inkml:trace contextRef="#ctx0" brushRef="#br0" timeOffset="-3552">3549 3867 0,'0'-27'15,"-26"27"-15,26-26 0,26 26 16,-26-27 0,27 27-16,-1 0 0,1 0 15,26 0-15,-1 0 0,1 0 16,0 0-16,0-26 15,27 26-15,-28-27 0,1 27 16,-26-26-16,-1 0 16,1-1-16,-1 1 0,-26-1 15,0 1-15,-26-1 0,26 1 16,-27-1-16,1 1 16,-1 26-16,1 0 0,-1 0 15,1 26-15,0 1 16,-1-1-16,1 27 0,26 0 15,-27 0-15,27 0 0,0 0 16,27 0-16,-1 0 16,1-27-16,-1 1 0,0-1 15</inkml:trace>
  <inkml:trace contextRef="#ctx0" brushRef="#br0" timeOffset="-3032">4369 3549 0,'-26'-26'0,"0"26"16,26 26-1,26 1 1,-26-1-16,0 1 0,26 26 16,-26-1-16,0-25 0,27 26 15,-27 0-15,0-27 16,0 1-16,0 26 0,0-27 15,-27 1 1,27-54 0,0 1-16,27-1 15,-27-26-15,26 0 0,1 0 16,-1 0-16,1 1 0,-1-1 16,1 0-16,-1 26 15,1 27-15,-1 0 0,0 0 16,1 27-1,-27-1-15,0 27 0,0-26 16,0 25-16,0-25 0,0 26 16,0-27-16,0 1 15,-27-1-15,54-26 32,-27-26-32,26 26 0,1-27 15,-1 1-15,1-27 0,-1 26 16,1 1-16,26 26 15,-27-26-15,1 26 0,-1 0 16,0 26-16,-26 0 0,27 1 16,-27 26-16,26-27 15,-26 1-15,0 26 0,0-27 16,27 1-16</inkml:trace>
  <inkml:trace contextRef="#ctx0" brushRef="#br0" timeOffset="-2737">5428 3602 0,'26'-53'0,"-26"27"0,0-1 15,27 1-15,-27-1 0,-27 27 16,1 0-16,-1 0 16,1 27-16,-1-27 0,1 26 15,-1 27-15,1-26 16,0-1-16,26 27 0,0-26 15,0 25-15,26-25 0,0-1 16,1 1-16,26-1 16,0 27-16,0-26 0,0-27 15,0 26-15,-27 1 16,0-1-16,1-26 0,-27 27 16,-27-27-16,-25 26 0,-28-26 15,1 0-15,-27 26 16,0-26-16</inkml:trace>
  <inkml:trace contextRef="#ctx0" brushRef="#br0" timeOffset="-1835">5110 4422 0,'0'-26'0,"0"-1"15,0 1 1,0 52 15,0 1-31,0-1 0,0 1 16,0-1-16,-26 1 0,26 26 16,0 0-16,-27 0 15,1-1-15,26 1 0,-27 0 16,27 0-16,0-26 0,0 26 15,0-27-15,0 0 16,53 1-16,-26-27 0,26 0 16,26 0-16,0 0 15,27 0-15,0 0 0,0 0 16,26 0-16,-26 0 16,26-27-16,-26 27 0,-26 0 15,-1 0-15,-26 0 0,-27 0 16,1 0-16,-54 0 15,1 0 1</inkml:trace>
  <inkml:trace contextRef="#ctx0" brushRef="#br0" timeOffset="-744">6962 4740 0,'-26'0'0,"-1"0"31,54 0-16,-1 0 1,27 26-16,0-26 16,27 0-16,25 0 0,1 0 15,0 0-15,26 0 16,1 0-16,-28 0 0,-25 0 16,-1-26-16,1 26 0,-54 0 15,1 0-15</inkml:trace>
  <inkml:trace contextRef="#ctx0" brushRef="#br0" timeOffset="-349">6989 5163 0,'26'0'15,"1"0"1,-1 0-1,1 27-15,-1-27 0,1 0 16,-1 0-16,27 0 0,0 0 16,26 0-16,1 0 15,-1 0-15,27 0 0,-27 0 16,1 0-16,-1 0 0,0 0 16,-26 0-16,-26 0 15,-1 0-15,1 0 0,-54 0 31,1 0-31</inkml:trace>
  <inkml:trace contextRef="#ctx0" brushRef="#br0" timeOffset="2078">3920 877 0,'0'-26'0,"26"-1"16,1 1-1,-1 26-15,0-27 0,1 27 16,26-26-16,0 26 0,0 0 16,-27 0-16,27 0 15,0 26-15,-27-26 0,1 27 16,-1-1-16,-26 1 15,27-1-15,-27 0 0,0 1 16,-27 26-16,27-27 0,-26 1 16,-1 26-16,-25-27 15,25 27-15,-26-27 0,0 27 16,0-26-16,27 26 0,-27 0 16,26-27-16,1 27 15,0 0-15,-1-27 0,27 27 16,0 0-16,0 0 15,0-26-15,27 26 0,-1-1 16,0-25-16,27 26 16,0-27-16,0 1 0,0-1 15,0 1-15,0-1 0,-27-26 16,27 27-16,-26-27 16,-1 26-16,-52 1 31,-1-27-31,-26 0 0,1 26 15,-1 0-15,0-26 0,0 27 16,0-1-16,26 1 16,1-1-16,-1 1 0,27-1 15,0 1-15,0-1 16,27 27-16,-1-26 0,1-1 16,-1 27-16,1-27 0,-1 27 15,1-26-15,-27 26 16,0-27-16,-27 1 0,1 25 15,-1-25-15,-26-1 0,0-26 16,1 27-16,-1-1 16,0-26-16,0 0 0,26 0 15,1-26-15</inkml:trace>
  <inkml:trace contextRef="#ctx0" brushRef="#br0" timeOffset="2553">4899 1882 0,'-27'-26'0,"1"26"15,26-26-15,-27 26 16,27 26-16,0 0 15,0 1-15,0 26 16,0-27-16,27 27 0,-27 0 16,0 0-16,0 0 15,0 0-15,-27 0 0,27-27 16,-26 27-16,26-26 0,0-1 16,-27 0-16,54-26 31,-1-26-16,1 0-15,-1-27 0,1 26 16,-1-26-16,1 27 0,-1-27 16,0 26-16,1 1 15,-27 0-15,26 26 0,1 26 16,-27 0 0,26 1-1,-26-1-15,0 27 0,27-26 0,-27 26 16,26-27-16,-26 1 15,0-1-15,27 0 0,-27 1 16,26-27 0</inkml:trace>
  <inkml:trace contextRef="#ctx0" brushRef="#br0" timeOffset="2996">5666 2148 0,'0'-26'0,"-27"-1"16,1 27-16,26-26 15,-26 26-15,-1-27 16,1 27-16,-1 0 0,1 0 16,-1 27-16,1-27 15,26 26-15,-27 1 16,27-1-16,0 0 0,0 1 15,0 26-15,0-27 16,0 1-16,27-1 0,-1 1 16,1-27-16,-1 26 0,1-26 15,-1 0-15,1 0 16,-1-26-16,0 26 0,1-53 16,-27 26-16,26 1 0,-26-27 15,0 0-15,0 0 16,0 0-16,0 0 0,0 0 15,0 0-15,0 27 16,0-1-16,0 54 16,0 26-1,0-27-15,0 27 0,0 0 16,0 0-16,27 0 0,-27 0 16,0 0-16,26-27 15,-26 27-15</inkml:trace>
  <inkml:trace contextRef="#ctx0" brushRef="#br0" timeOffset="3322">5930 1909 0,'0'-27'16,"27"1"-16,-1 52 15,-26 1 1,27-1-16,-27 27 15,26-26-15,-26 26 0,27 0 16,-27-1-16,0 1 0,0-26 16,0 26-16,0-27 15,-27 1-15,1-27 16,26-27 0,0 1-16,0-27 0,0 26 15,0-52-15,26 26 16,27 0-16,0 0 0,-26 0 15,52 27-15,-26-1 0,0 1 16,0 26-16,0 0 16,-27 26-16,1 1 0,-27-1 15</inkml:trace>
  <inkml:trace contextRef="#ctx0" brushRef="#br0" timeOffset="4700">8973 4555 0,'0'-27'32,"27"27"93,-1 0-125,1 0 15,26 0-15,-27 0 16,27 0-16,0 0 0,0 0 16,0 27-16,-27-27 0,1 26 15,-1 1-15,0-1 16,-26 1-16,-26-1 0,0 0 15,-1 27-15,-26-26 0,-26 26 16,26 0 0,-26 0-16,-1-1 0,1-25 0,26 52 15,-27-26-15,54 0 16,-27 0-16,27 0 0,-1 0 16,27 26-16,0-26 15,0 0-15,27-26 0,-1 25 16,27-25-16,0 26 0,0-27 15,26 1-15,-26-27 16,27 26-16,-28-26 0,28 27 16,-27-27-16,0 0 0,0 26 15,-27-26-15,-26 27 16,-26-1 0,-1-26-16,-26 27 15,27 25-15,-54-25 0,27-1 16,1 27-16,-1 0 15,0-26-15,26 26 0,1 0 16,-1-1-16,27 1 16,0 0-16,0 0 0,0 0 15,0 0-15,27 0 0,-1 0 16,-26 0-16,27 0 0,-27 0 16,26-1-16,-26-25 15,0 26-15,-26-27 0,-1 27 16,-26-26-16,27-1 15,-27 27-15,-26-26 0,26-1 16,0-26-16,-27 26 0,27-26 16,27 0-16,-27 0 15,53-52-15</inkml:trace>
  <inkml:trace contextRef="#ctx0" brushRef="#br0" timeOffset="5005">10058 5772 0,'0'-27'0,"-26"27"16,-1 0-1,27 27-15,0-1 16,0 1 0,0-1-16,27 1 0,-27 26 15,0-27-15,26 27 16,0-27-16,-26 27 0,0-26 16,27-1-16,-27 1 0</inkml:trace>
  <inkml:trace contextRef="#ctx0" brushRef="#br0" timeOffset="5169">10137 5322 0,'-26'0'15,"-1"0"1,27 26-1,0 1 1</inkml:trace>
  <inkml:trace contextRef="#ctx0" brushRef="#br0" timeOffset="5390">10349 5428 0,'0'26'0,"0"1"47,0-1-47,26 1 0,-26 26 16,0-1-16,27 1 0,-27 0 16,0 27-16,0-27 15,0 26-15,0-26 0,0 0 16,0 0-16</inkml:trace>
  <inkml:trace contextRef="#ctx0" brushRef="#br0" timeOffset="5733">10243 5904 0,'-26'0'15,"52"0"1,1 0-1,26 0-15,-27 0 0,27 0 16,0 0-16,0 0 16,0-26-16,26 26 0,-26 0 15,-27-27-15,27 27 16,-26-26-16,-1-1 16,-26 1-16,0-1 0,-26 1 15,-1 26-15,27-27 16,-26 27-16,-1 0 0,1 0 15,26 27-15,-26-1 16,26 27-16,0-26 16,0 26-16,0 0 0,0-27 15,0 27-15,26-27 0,0 1 16,-26-1-16,27 1 16,-1-27-16</inkml:trace>
  <inkml:trace contextRef="#ctx0" brushRef="#br0" timeOffset="6267">11010 5931 0,'0'-27'0,"0"1"16,27-1-16,-27 1 0,26-1 15,-26 1-15,27 26 32,-27 26-17,0 1-15,0-1 0,0 1 16,0-1-16,0 1 0,0 25 15,0-25-15,0-1 16,0 1-16,0-1 0,26-26 31,-26-26-15,27-1-16,-27 1 0,26-1 16,1 1-16,-1 0 15,1-1-15,-1 1 0,1-1 16,-1 1-16,0 26 15,1 26-15,-27 1 16,0-1-16,0 1 16,0-1-16,0 0 15,0 1-15,0-1 16,26-26 0,1-26-1,-1-1-15,-26 1 16,27 0-16,-1-1 15,1 1-15,-27-1 0,26 27 16,-26-26-16,27 26 0,-27 26 16,26 1-1,-26 26-15,0-27 0,26 27 16,-26-27-16,27 27 16,-27-26-16,26-1 0,-26 1 15,27-1-15,-1-26 16,-26-26-16</inkml:trace>
  <inkml:trace contextRef="#ctx0" brushRef="#br0" timeOffset="7024">12148 5745 0,'0'-26'15,"27"-1"-15,-27 1 16,26-1-16,-26 1 16,-26 0-1,-1 26 1,1 26-16,-27-26 16,26 26-16,-26 1 0,27-1 15,0 1-15,-27-1 0,53 1 16,-27-1-16,27 1 15,0 26-15,27-27 0,-1 1 16,27-1-16,0 0 0,0 1 16,0-1-16,0-26 15,0 27-15,-27-27 0,0 26 16,-26 1 0,-26-27-16,0 0 15,-27 0-15,26 0 0,-26 0 16,0-27-16,27 27 15</inkml:trace>
  <inkml:trace contextRef="#ctx0" brushRef="#br0" timeOffset="7181">12148 5772 0,'27'-27'0,"-27"1"16,26 26-16,-52 26 15,-1 1 1,1-1-16,-27 1 0,0 26 15,26 0-15,-52-1 0,26 28 16,0-1-16,-26-26 16</inkml:trace>
  <inkml:trace contextRef="#ctx0" brushRef="#br0" timeOffset="9110">1750 110 0,'0'-27'15,"27"27"-15,-27-26 16,-27-1 0,1 27-1,-1-26-15,1 26 0,-1 0 16,-26 0-16,0 0 15,-26 26-15,0-26 0,-27 27 16,0-1-16,0 1 16,0-1-16,27 1 0,-27-1 15,27 1-15,26 25 0,0-25 16,0 26-16,53 0 16,0 0-16,0 26 0,0-26 15,26 26-15,1 1 16,-27-27-16,26 26 0,-26 0 15,27 1-15,-27 26 0,0-1 16,-27 1-16,1 0 16,26 26-16,-27 1 0,1-1 15,0 0-15,26 27 16,0-27-16,-27 27 0,27-27 16,0 27-16,0-27 0,-26 27 15,26-27-15,0 27 16,0 0-16,-27-27 0,27 27 15,-26 0-15,-1-27 0,27 27 16,-26-27-16,-1 27 16,1-27-16,26 0 0,-27 1 15,27 25-15,0-25 16,0-1-16,0 0 0,0-26 16,-26 26-16,26-26 0,0 0 15,0 0-15,-26-27 16,26 1-16,0 25 0,-27-25 15,27-1-15,-26-26 16,26 27-16,-27-1 0,1 0 16,-1 1-16,1-1 15,26-26-15,-27 26 0,27 1 16,-26-27-16,26 0 0,0-27 16,26 27-16,1-27 15,-1 1-15,1-27 0,-1 26 16,27 1-16,0-27 15,0 26-15,26 1 0,-26-27 16,27 26-16,25-26 0,1 27 16,-26-27-16,52 0 15,-26 0-15,-27-27 0,27 27 16,-27-26-16,-26-1 0,0 27 16,-26-26-16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brakesindia_UI5_Fiori_Feb7/blob/master/Day%2014/Exercise_P1_Fiori_Integration/webapp/view/View1.view.xml" TargetMode="External"/><Relationship Id="rId13" Type="http://schemas.openxmlformats.org/officeDocument/2006/relationships/hyperlink" Target="https://github.com/soyuztechnologies/brakesindia_UI5_Fiori_Feb7/blob/master/Day%2014/Exercise_P2_GetSingle/webapp/view/View2.view.xml" TargetMode="External"/><Relationship Id="rId3" Type="http://schemas.openxmlformats.org/officeDocument/2006/relationships/image" Target="../media/image37.jpeg"/><Relationship Id="rId7" Type="http://schemas.openxmlformats.org/officeDocument/2006/relationships/hyperlink" Target="https://github.com/soyuztechnologies/brakesindia_UI5_Fiori_Feb7/blob/master/Day%2014/Exercise_P1_Fiori_Integration/package.json" TargetMode="External"/><Relationship Id="rId12" Type="http://schemas.openxmlformats.org/officeDocument/2006/relationships/hyperlink" Target="https://github.com/soyuztechnologies/brakesindia_UI5_Fiori_Feb7/blob/master/Day%2014/Exercise_P2_GetSingle/webapp/controller/View1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brakesindia_UI5_Fiori_Feb7/blob/master/Day%2014/Exercise_P1_Fiori_Integration/ui5.yaml" TargetMode="External"/><Relationship Id="rId11" Type="http://schemas.openxmlformats.org/officeDocument/2006/relationships/hyperlink" Target="https://github.com/soyuztechnologies/brakesindia_UI5_Fiori_Feb7/blob/master/Day%2014/Exercise_P2_GetSingle/webapp/view/View1.view.xml" TargetMode="External"/><Relationship Id="rId5" Type="http://schemas.openxmlformats.org/officeDocument/2006/relationships/hyperlink" Target="https://github.com/soyuztechnologies/brakesindia_UI5_Fiori_Feb7/blob/master/Day%2014/Exercise_P1_Fiori_Integration/webapp/manifest.json" TargetMode="External"/><Relationship Id="rId15" Type="http://schemas.openxmlformats.org/officeDocument/2006/relationships/hyperlink" Target="https://github.com/soyuztechnologies/brakesindia_UI5_Fiori_Feb7/blob/master/Day%2014/Exercise_P2_GetSingle/webapp/fragments/MoreInfo.fragment.xml" TargetMode="External"/><Relationship Id="rId10" Type="http://schemas.openxmlformats.org/officeDocument/2006/relationships/hyperlink" Target="https://github.com/soyuztechnologies/brakesindia_UI5_Fiori_Feb7/blob/master/Day%2014/ui5.yaml_forVSCode/ui5-local.ya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brakesindia_UI5_Fiori_Feb7/blob/master/Day%2014/ui5.yaml_forVSCode/ui5.yaml" TargetMode="External"/><Relationship Id="rId14" Type="http://schemas.openxmlformats.org/officeDocument/2006/relationships/hyperlink" Target="https://github.com/soyuztechnologies/brakesindia_UI5_Fiori_Feb7/blob/master/Day%2014/Exercise_P2_GetSingle/webapp/controller/View2.controller.j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10" Type="http://schemas.openxmlformats.org/officeDocument/2006/relationships/image" Target="../media/image2.png"/><Relationship Id="rId4" Type="http://schemas.openxmlformats.org/officeDocument/2006/relationships/image" Target="../media/image42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7.jpg"/><Relationship Id="rId7" Type="http://schemas.openxmlformats.org/officeDocument/2006/relationships/image" Target="../media/image4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http://103.207.181.202:8021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ui5-local.yaml configuration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and access the OData service in application in a local environment we also need a ui5-local.yaml file. The structure of ui5-local.yaml file is shown below: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637ED-F1C9-4B14-94F7-9415E8585F33}"/>
              </a:ext>
            </a:extLst>
          </p:cNvPr>
          <p:cNvSpPr txBox="1"/>
          <p:nvPr/>
        </p:nvSpPr>
        <p:spPr>
          <a:xfrm>
            <a:off x="261764" y="1381457"/>
            <a:ext cx="60943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'2.4'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'project1'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SAPUI5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'1.97.1'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sap.f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sap.m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sap.suite.ui.generic.template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sap.ui.comp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sap.ui.core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sap.ui.generic.app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sap.ui.table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sap.ushell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themelib_sap_fiori_3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set to true, certificate errors will be ignored. E.g. self-signed certificates will be accepted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http://103.207.181.202:8021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55298-1DEA-4AD9-9157-8AE5191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03" y="1301070"/>
            <a:ext cx="4890875" cy="5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Fiori Integration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b="1" dirty="0"/>
              <a:t>ui5.yaml and ui5-local.yaml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ui5-local.yaml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1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4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5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08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B0990A4E-8C1B-44E1-A42A-9319E035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42074C-2750-9C87-9C75-19AA81A8151D}"/>
                  </a:ext>
                </a:extLst>
              </p14:cNvPr>
              <p14:cNvContentPartPr/>
              <p14:nvPr/>
            </p14:nvContentPartPr>
            <p14:xfrm>
              <a:off x="990600" y="942690"/>
              <a:ext cx="505080" cy="668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42074C-2750-9C87-9C75-19AA81A815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600" y="933690"/>
                <a:ext cx="52272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46649E-34DE-B919-E4D5-19E33588990E}"/>
                  </a:ext>
                </a:extLst>
              </p14:cNvPr>
              <p14:cNvContentPartPr/>
              <p14:nvPr/>
            </p14:nvContentPartPr>
            <p14:xfrm>
              <a:off x="1924080" y="1095330"/>
              <a:ext cx="4658040" cy="476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46649E-34DE-B919-E4D5-19E335889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5080" y="1086330"/>
                <a:ext cx="467568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05A4C6D-FFD4-07F3-FB2A-C39EC561E7B3}"/>
                  </a:ext>
                </a:extLst>
              </p14:cNvPr>
              <p14:cNvContentPartPr/>
              <p14:nvPr/>
            </p14:nvContentPartPr>
            <p14:xfrm>
              <a:off x="1779360" y="2419410"/>
              <a:ext cx="3993120" cy="3208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05A4C6D-FFD4-07F3-FB2A-C39EC561E7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0360" y="2410410"/>
                <a:ext cx="4010760" cy="32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0BDC313-3F6B-79A4-D759-71D3AF0E2F92}"/>
                  </a:ext>
                </a:extLst>
              </p14:cNvPr>
              <p14:cNvContentPartPr/>
              <p14:nvPr/>
            </p14:nvContentPartPr>
            <p14:xfrm>
              <a:off x="6096120" y="4933290"/>
              <a:ext cx="1467360" cy="381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0BDC313-3F6B-79A4-D759-71D3AF0E2F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87120" y="4924290"/>
                <a:ext cx="148500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4390E60-17DE-D928-AA3F-94555B7B303B}"/>
                  </a:ext>
                </a:extLst>
              </p14:cNvPr>
              <p14:cNvContentPartPr/>
              <p14:nvPr/>
            </p14:nvContentPartPr>
            <p14:xfrm>
              <a:off x="5067240" y="561810"/>
              <a:ext cx="5649840" cy="3762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4390E60-17DE-D928-AA3F-94555B7B30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8240" y="552810"/>
                <a:ext cx="5667480" cy="37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4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DE8714A-5C75-619D-C423-53BA289FB58B}"/>
                  </a:ext>
                </a:extLst>
              </p14:cNvPr>
              <p14:cNvContentPartPr/>
              <p14:nvPr/>
            </p14:nvContentPartPr>
            <p14:xfrm>
              <a:off x="1027320" y="693930"/>
              <a:ext cx="4421160" cy="2698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DE8714A-5C75-619D-C423-53BA289FB5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320" y="684930"/>
                <a:ext cx="4438800" cy="27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52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10604</TotalTime>
  <Words>1198</Words>
  <Application>Microsoft Office PowerPoint</Application>
  <PresentationFormat>Widescreen</PresentationFormat>
  <Paragraphs>184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699</cp:revision>
  <dcterms:created xsi:type="dcterms:W3CDTF">2016-07-10T03:33:26Z</dcterms:created>
  <dcterms:modified xsi:type="dcterms:W3CDTF">2022-07-28T18:00:14Z</dcterms:modified>
</cp:coreProperties>
</file>